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9144000" cy="5143500" type="screen16x9"/>
  <p:notesSz cx="6858000" cy="9144000"/>
  <p:embeddedFontLst>
    <p:embeddedFont>
      <p:font typeface="Roboto" panose="02000000000000000000" pitchFamily="2" charset="0"/>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12">
          <p15:clr>
            <a:srgbClr val="A4A3A4"/>
          </p15:clr>
        </p15:guide>
        <p15:guide id="2" pos="144">
          <p15:clr>
            <a:srgbClr val="A4A3A4"/>
          </p15:clr>
        </p15:guide>
        <p15:guide id="3" orient="horz" pos="87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77"/>
      </p:cViewPr>
      <p:guideLst>
        <p:guide orient="horz" pos="612"/>
        <p:guide pos="144"/>
        <p:guide orient="horz" pos="876"/>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p1:notes"/>
          <p:cNvSpPr>
            <a:spLocks noGrp="1" noRot="1" noChangeAspect="1"/>
          </p:cNvSpPr>
          <p:nvPr>
            <p:ph type="sldImg" idx="2"/>
          </p:nvPr>
        </p:nvSpPr>
        <p:spPr>
          <a:xfrm>
            <a:off x="533400" y="763588"/>
            <a:ext cx="6704013"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9" name="Google Shape;59;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lvl="0" indent="0" algn="l" rtl="0">
              <a:lnSpc>
                <a:spcPct val="100000"/>
              </a:lnSpc>
              <a:spcBef>
                <a:spcPts val="0"/>
              </a:spcBef>
              <a:spcAft>
                <a:spcPts val="0"/>
              </a:spcAft>
              <a:buSzPts val="1100"/>
              <a:buNone/>
            </a:pPr>
            <a:endParaRPr b="1"/>
          </a:p>
        </p:txBody>
      </p:sp>
      <p:sp>
        <p:nvSpPr>
          <p:cNvPr id="60" name="Google Shape;60;p1: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None/>
            </a:pPr>
            <a:fld id="{00000000-1234-1234-1234-123412341234}" type="slidenum">
              <a:rPr lang="en-US" sz="1400" b="0" i="0" u="none" strike="noStrike" cap="none">
                <a:solidFill>
                  <a:srgbClr val="000000"/>
                </a:solidFill>
                <a:latin typeface="Times New Roman"/>
                <a:ea typeface="Times New Roman"/>
                <a:cs typeface="Times New Roman"/>
                <a:sym typeface="Times New Roman"/>
              </a:rPr>
              <a:t>1</a:t>
            </a:fld>
            <a:endParaRPr sz="1400" b="0" i="0" u="none" strike="noStrike" cap="none">
              <a:solidFill>
                <a:srgbClr val="000000"/>
              </a:solidFill>
              <a:latin typeface="Times New Roman"/>
              <a:ea typeface="Times New Roman"/>
              <a:cs typeface="Times New Roman"/>
              <a:sym typeface="Times New Roman"/>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b="1"/>
          </a:p>
        </p:txBody>
      </p:sp>
      <p:sp>
        <p:nvSpPr>
          <p:cNvPr id="149" name="Google Shape;149;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6" name="Google Shape;156;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p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2" name="Google Shape;162;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p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7" name="Google Shape;167;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2" name="Google Shape;172;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p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7" name="Google Shape;177;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2" name="Google Shape;182;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b="1"/>
          </a:p>
        </p:txBody>
      </p:sp>
      <p:sp>
        <p:nvSpPr>
          <p:cNvPr id="187" name="Google Shape;187;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4" name="Google Shape;194;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solidFill>
                  <a:srgbClr val="223366"/>
                </a:solidFill>
              </a:rPr>
              <a:t>Thank You !!</a:t>
            </a:r>
            <a:endParaRPr sz="1100" b="1">
              <a:solidFill>
                <a:srgbClr val="223366"/>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298450" algn="l" rtl="0">
              <a:lnSpc>
                <a:spcPct val="100000"/>
              </a:lnSpc>
              <a:spcBef>
                <a:spcPts val="0"/>
              </a:spcBef>
              <a:spcAft>
                <a:spcPts val="0"/>
              </a:spcAft>
              <a:buSzPts val="1100"/>
              <a:buNone/>
            </a:pPr>
            <a:endParaRPr b="1"/>
          </a:p>
        </p:txBody>
      </p:sp>
      <p:sp>
        <p:nvSpPr>
          <p:cNvPr id="80" name="Google Shape;8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b="1"/>
          </a:p>
        </p:txBody>
      </p:sp>
      <p:sp>
        <p:nvSpPr>
          <p:cNvPr id="90" name="Google Shape;90;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b="1"/>
          </a:p>
        </p:txBody>
      </p:sp>
      <p:sp>
        <p:nvSpPr>
          <p:cNvPr id="98" name="Google Shape;98;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b="1"/>
          </a:p>
        </p:txBody>
      </p:sp>
      <p:sp>
        <p:nvSpPr>
          <p:cNvPr id="106" name="Google Shape;106;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b="1"/>
          </a:p>
        </p:txBody>
      </p:sp>
      <p:sp>
        <p:nvSpPr>
          <p:cNvPr id="114" name="Google Shape;114;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2" name="Google Shape;122;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9" name="Google Shape;129;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b="1"/>
          </a:p>
        </p:txBody>
      </p:sp>
      <p:sp>
        <p:nvSpPr>
          <p:cNvPr id="136" name="Google Shape;136;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3"/>
        <p:cNvGrpSpPr/>
        <p:nvPr/>
      </p:nvGrpSpPr>
      <p:grpSpPr>
        <a:xfrm>
          <a:off x="0" y="0"/>
          <a:ext cx="0" cy="0"/>
          <a:chOff x="0" y="0"/>
          <a:chExt cx="0" cy="0"/>
        </a:xfrm>
      </p:grpSpPr>
      <p:sp>
        <p:nvSpPr>
          <p:cNvPr id="14" name="Google Shape;14;p2"/>
          <p:cNvSpPr txBox="1">
            <a:spLocks noGrp="1"/>
          </p:cNvSpPr>
          <p:nvPr>
            <p:ph type="ctrTitle"/>
          </p:nvPr>
        </p:nvSpPr>
        <p:spPr>
          <a:xfrm>
            <a:off x="1143000" y="841375"/>
            <a:ext cx="6858000" cy="1790700"/>
          </a:xfrm>
          <a:prstGeom prst="rect">
            <a:avLst/>
          </a:prstGeom>
          <a:noFill/>
          <a:ln>
            <a:noFill/>
          </a:ln>
        </p:spPr>
        <p:txBody>
          <a:bodyPr spcFirstLastPara="1" wrap="square" lIns="91425" tIns="45700" rIns="91425" bIns="45700" anchor="b" anchorCtr="0">
            <a:noAutofit/>
          </a:bodyPr>
          <a:lstStyle>
            <a:lvl1pPr marR="0" lvl="0" algn="ctr" rtl="0">
              <a:lnSpc>
                <a:spcPct val="100000"/>
              </a:lnSpc>
              <a:spcBef>
                <a:spcPts val="0"/>
              </a:spcBef>
              <a:spcAft>
                <a:spcPts val="0"/>
              </a:spcAft>
              <a:buSzPts val="1400"/>
              <a:buNone/>
              <a:defRPr sz="60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5" name="Google Shape;15;p2"/>
          <p:cNvSpPr txBox="1">
            <a:spLocks noGrp="1"/>
          </p:cNvSpPr>
          <p:nvPr>
            <p:ph type="subTitle" idx="1"/>
          </p:nvPr>
        </p:nvSpPr>
        <p:spPr>
          <a:xfrm>
            <a:off x="1143000" y="2701925"/>
            <a:ext cx="6858000" cy="1241425"/>
          </a:xfrm>
          <a:prstGeom prst="rect">
            <a:avLst/>
          </a:prstGeom>
          <a:noFill/>
          <a:ln>
            <a:noFill/>
          </a:ln>
        </p:spPr>
        <p:txBody>
          <a:bodyPr spcFirstLastPara="1" wrap="square" lIns="91425" tIns="45700" rIns="91425" bIns="45700" anchor="t" anchorCtr="0">
            <a:noAutofit/>
          </a:bodyPr>
          <a:lstStyle>
            <a:lvl1pPr marR="0" lvl="0" algn="ctr"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1pPr>
            <a:lvl2pPr marR="0" lvl="1" algn="ctr" rtl="0">
              <a:lnSpc>
                <a:spcPct val="100000"/>
              </a:lnSpc>
              <a:spcBef>
                <a:spcPts val="0"/>
              </a:spcBef>
              <a:spcAft>
                <a:spcPts val="0"/>
              </a:spcAft>
              <a:buClr>
                <a:srgbClr val="000000"/>
              </a:buClr>
              <a:buSzPts val="2000"/>
              <a:buFont typeface="Arial"/>
              <a:buNone/>
              <a:defRPr sz="2000" b="0" i="0" u="none" strike="noStrike" cap="none">
                <a:solidFill>
                  <a:srgbClr val="000000"/>
                </a:solidFill>
                <a:latin typeface="Arial"/>
                <a:ea typeface="Arial"/>
                <a:cs typeface="Arial"/>
                <a:sym typeface="Arial"/>
              </a:defRPr>
            </a:lvl2pPr>
            <a:lvl3pPr marR="0" lvl="2" algn="ctr" rtl="0">
              <a:lnSpc>
                <a:spcPct val="100000"/>
              </a:lnSpc>
              <a:spcBef>
                <a:spcPts val="0"/>
              </a:spcBef>
              <a:spcAft>
                <a:spcPts val="0"/>
              </a:spcAft>
              <a:buClr>
                <a:srgbClr val="000000"/>
              </a:buClr>
              <a:buSzPts val="1800"/>
              <a:buFont typeface="Arial"/>
              <a:buNone/>
              <a:defRPr sz="1800" b="0" i="0" u="none" strike="noStrike" cap="none">
                <a:solidFill>
                  <a:srgbClr val="000000"/>
                </a:solidFill>
                <a:latin typeface="Arial"/>
                <a:ea typeface="Arial"/>
                <a:cs typeface="Arial"/>
                <a:sym typeface="Arial"/>
              </a:defRPr>
            </a:lvl3pPr>
            <a:lvl4pPr marR="0" lvl="3" algn="ctr" rtl="0">
              <a:lnSpc>
                <a:spcPct val="100000"/>
              </a:lnSpc>
              <a:spcBef>
                <a:spcPts val="0"/>
              </a:spcBef>
              <a:spcAft>
                <a:spcPts val="0"/>
              </a:spcAft>
              <a:buClr>
                <a:srgbClr val="000000"/>
              </a:buClr>
              <a:buSzPts val="1600"/>
              <a:buFont typeface="Arial"/>
              <a:buNone/>
              <a:defRPr sz="1600" b="0" i="0" u="none" strike="noStrike" cap="none">
                <a:solidFill>
                  <a:srgbClr val="000000"/>
                </a:solidFill>
                <a:latin typeface="Arial"/>
                <a:ea typeface="Arial"/>
                <a:cs typeface="Arial"/>
                <a:sym typeface="Arial"/>
              </a:defRPr>
            </a:lvl4pPr>
            <a:lvl5pPr marR="0" lvl="4" algn="ctr" rtl="0">
              <a:lnSpc>
                <a:spcPct val="100000"/>
              </a:lnSpc>
              <a:spcBef>
                <a:spcPts val="0"/>
              </a:spcBef>
              <a:spcAft>
                <a:spcPts val="0"/>
              </a:spcAft>
              <a:buClr>
                <a:srgbClr val="000000"/>
              </a:buClr>
              <a:buSzPts val="1600"/>
              <a:buFont typeface="Arial"/>
              <a:buNone/>
              <a:defRPr sz="1600" b="0" i="0" u="none" strike="noStrike" cap="none">
                <a:solidFill>
                  <a:srgbClr val="000000"/>
                </a:solidFill>
                <a:latin typeface="Arial"/>
                <a:ea typeface="Arial"/>
                <a:cs typeface="Arial"/>
                <a:sym typeface="Arial"/>
              </a:defRPr>
            </a:lvl5pPr>
            <a:lvl6pPr marR="0" lvl="5" algn="ctr" rtl="0">
              <a:lnSpc>
                <a:spcPct val="100000"/>
              </a:lnSpc>
              <a:spcBef>
                <a:spcPts val="0"/>
              </a:spcBef>
              <a:spcAft>
                <a:spcPts val="0"/>
              </a:spcAft>
              <a:buClr>
                <a:srgbClr val="000000"/>
              </a:buClr>
              <a:buSzPts val="1600"/>
              <a:buFont typeface="Arial"/>
              <a:buNone/>
              <a:defRPr sz="1600" b="0" i="0" u="none" strike="noStrike" cap="none">
                <a:solidFill>
                  <a:srgbClr val="000000"/>
                </a:solidFill>
                <a:latin typeface="Arial"/>
                <a:ea typeface="Arial"/>
                <a:cs typeface="Arial"/>
                <a:sym typeface="Arial"/>
              </a:defRPr>
            </a:lvl6pPr>
            <a:lvl7pPr marR="0" lvl="6" algn="ctr" rtl="0">
              <a:lnSpc>
                <a:spcPct val="100000"/>
              </a:lnSpc>
              <a:spcBef>
                <a:spcPts val="0"/>
              </a:spcBef>
              <a:spcAft>
                <a:spcPts val="0"/>
              </a:spcAft>
              <a:buClr>
                <a:srgbClr val="000000"/>
              </a:buClr>
              <a:buSzPts val="1600"/>
              <a:buFont typeface="Arial"/>
              <a:buNone/>
              <a:defRPr sz="1600" b="0" i="0" u="none" strike="noStrike" cap="none">
                <a:solidFill>
                  <a:srgbClr val="000000"/>
                </a:solidFill>
                <a:latin typeface="Arial"/>
                <a:ea typeface="Arial"/>
                <a:cs typeface="Arial"/>
                <a:sym typeface="Arial"/>
              </a:defRPr>
            </a:lvl7pPr>
            <a:lvl8pPr marR="0" lvl="7" algn="ctr" rtl="0">
              <a:lnSpc>
                <a:spcPct val="100000"/>
              </a:lnSpc>
              <a:spcBef>
                <a:spcPts val="0"/>
              </a:spcBef>
              <a:spcAft>
                <a:spcPts val="0"/>
              </a:spcAft>
              <a:buClr>
                <a:srgbClr val="000000"/>
              </a:buClr>
              <a:buSzPts val="1600"/>
              <a:buFont typeface="Arial"/>
              <a:buNone/>
              <a:defRPr sz="1600" b="0" i="0" u="none" strike="noStrike" cap="none">
                <a:solidFill>
                  <a:srgbClr val="000000"/>
                </a:solidFill>
                <a:latin typeface="Arial"/>
                <a:ea typeface="Arial"/>
                <a:cs typeface="Arial"/>
                <a:sym typeface="Arial"/>
              </a:defRPr>
            </a:lvl8pPr>
            <a:lvl9pPr marR="0" lvl="8" algn="ctr" rtl="0">
              <a:lnSpc>
                <a:spcPct val="100000"/>
              </a:lnSpc>
              <a:spcBef>
                <a:spcPts val="0"/>
              </a:spcBef>
              <a:spcAft>
                <a:spcPts val="0"/>
              </a:spcAft>
              <a:buClr>
                <a:srgbClr val="000000"/>
              </a:buClr>
              <a:buSzPts val="1600"/>
              <a:buFont typeface="Arial"/>
              <a:buNone/>
              <a:defRPr sz="1600" b="0" i="0" u="none" strike="noStrike" cap="none">
                <a:solidFill>
                  <a:srgbClr val="000000"/>
                </a:solidFill>
                <a:latin typeface="Arial"/>
                <a:ea typeface="Arial"/>
                <a:cs typeface="Arial"/>
                <a:sym typeface="Arial"/>
              </a:defRPr>
            </a:lvl9pPr>
          </a:lstStyle>
          <a:p>
            <a:endParaRPr/>
          </a:p>
        </p:txBody>
      </p:sp>
      <p:sp>
        <p:nvSpPr>
          <p:cNvPr id="16" name="Google Shape;16;p2"/>
          <p:cNvSpPr txBox="1">
            <a:spLocks noGrp="1"/>
          </p:cNvSpPr>
          <p:nvPr>
            <p:ph type="dt" idx="10"/>
          </p:nvPr>
        </p:nvSpPr>
        <p:spPr>
          <a:xfrm>
            <a:off x="628650" y="4767263"/>
            <a:ext cx="2057400" cy="274637"/>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7" name="Google Shape;17;p2"/>
          <p:cNvSpPr txBox="1">
            <a:spLocks noGrp="1"/>
          </p:cNvSpPr>
          <p:nvPr>
            <p:ph type="ftr" idx="11"/>
          </p:nvPr>
        </p:nvSpPr>
        <p:spPr>
          <a:xfrm>
            <a:off x="3028950" y="4767263"/>
            <a:ext cx="3086100" cy="274637"/>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8" name="Google Shape;18;p2"/>
          <p:cNvSpPr txBox="1">
            <a:spLocks noGrp="1"/>
          </p:cNvSpPr>
          <p:nvPr>
            <p:ph type="sldNum" idx="12"/>
          </p:nvPr>
        </p:nvSpPr>
        <p:spPr>
          <a:xfrm>
            <a:off x="6457950" y="4767263"/>
            <a:ext cx="2057400" cy="274637"/>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L="0" marR="0" lvl="1" indent="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L="0" marR="0" lvl="2" indent="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L="0" marR="0" lvl="3" indent="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L="0" marR="0" lvl="4" indent="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L="0" marR="0" lvl="5" indent="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L="0" marR="0" lvl="6" indent="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L="0" marR="0" lvl="7" indent="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L="0" marR="0" lvl="8" indent="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2"/>
        <p:cNvGrpSpPr/>
        <p:nvPr/>
      </p:nvGrpSpPr>
      <p:grpSpPr>
        <a:xfrm>
          <a:off x="0" y="0"/>
          <a:ext cx="0" cy="0"/>
          <a:chOff x="0" y="0"/>
          <a:chExt cx="0" cy="0"/>
        </a:xfrm>
      </p:grpSpPr>
      <p:sp>
        <p:nvSpPr>
          <p:cNvPr id="53" name="Google Shape;53;p11"/>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marR="0" lvl="0" indent="-228600" algn="l" rtl="0">
              <a:lnSpc>
                <a:spcPct val="100000"/>
              </a:lnSpc>
              <a:spcBef>
                <a:spcPts val="0"/>
              </a:spcBef>
              <a:spcAft>
                <a:spcPts val="0"/>
              </a:spcAft>
              <a:buClr>
                <a:srgbClr val="000000"/>
              </a:buClr>
              <a:buSzPts val="1800"/>
              <a:buFont typeface="Arial"/>
              <a:buNone/>
              <a:defRPr sz="1400" b="0" i="0" u="none" strike="noStrike" cap="none">
                <a:solidFill>
                  <a:srgbClr val="000000"/>
                </a:solidFill>
                <a:latin typeface="Arial"/>
                <a:ea typeface="Arial"/>
                <a:cs typeface="Arial"/>
                <a:sym typeface="Arial"/>
              </a:defRPr>
            </a:lvl1pPr>
          </a:lstStyle>
          <a:p>
            <a:endParaRPr/>
          </a:p>
        </p:txBody>
      </p:sp>
      <p:sp>
        <p:nvSpPr>
          <p:cNvPr id="54" name="Google Shape;54;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5"/>
        <p:cNvGrpSpPr/>
        <p:nvPr/>
      </p:nvGrpSpPr>
      <p:grpSpPr>
        <a:xfrm>
          <a:off x="0" y="0"/>
          <a:ext cx="0" cy="0"/>
          <a:chOff x="0" y="0"/>
          <a:chExt cx="0" cy="0"/>
        </a:xfrm>
      </p:grpSpPr>
      <p:sp>
        <p:nvSpPr>
          <p:cNvPr id="56" name="Google Shape;56;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sp>
        <p:nvSpPr>
          <p:cNvPr id="20" name="Google Shape;20;p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marR="0" lvl="0"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9pPr>
          </a:lstStyle>
          <a:p>
            <a:endParaRPr/>
          </a:p>
        </p:txBody>
      </p:sp>
      <p:sp>
        <p:nvSpPr>
          <p:cNvPr id="23" name="Google Shape;23;p4"/>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marR="0" lvl="0" indent="-304800" algn="l" rtl="0">
              <a:lnSpc>
                <a:spcPct val="115000"/>
              </a:lnSpc>
              <a:spcBef>
                <a:spcPts val="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1pPr>
            <a:lvl2pPr marL="914400" marR="0" lvl="1"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2pPr>
            <a:lvl3pPr marL="1371600" marR="0" lvl="2"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3pPr>
            <a:lvl4pPr marL="1828800" marR="0" lvl="3"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4pPr>
            <a:lvl5pPr marL="2286000" marR="0" lvl="4"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5pPr>
            <a:lvl6pPr marL="2743200" marR="0" lvl="5"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6pPr>
            <a:lvl7pPr marL="3200400" marR="0" lvl="6"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7pPr>
            <a:lvl8pPr marL="3657600" marR="0" lvl="7"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8pPr>
            <a:lvl9pPr marL="4114800" marR="0" lvl="8" indent="-304800" algn="l" rtl="0">
              <a:lnSpc>
                <a:spcPct val="115000"/>
              </a:lnSpc>
              <a:spcBef>
                <a:spcPts val="1600"/>
              </a:spcBef>
              <a:spcAft>
                <a:spcPts val="1600"/>
              </a:spcAft>
              <a:buClr>
                <a:srgbClr val="000000"/>
              </a:buClr>
              <a:buSzPts val="1200"/>
              <a:buFont typeface="Arial"/>
              <a:buChar char="■"/>
              <a:defRPr sz="1200" b="0" i="0" u="none" strike="noStrike" cap="none">
                <a:solidFill>
                  <a:srgbClr val="000000"/>
                </a:solidFill>
                <a:latin typeface="Arial"/>
                <a:ea typeface="Arial"/>
                <a:cs typeface="Arial"/>
                <a:sym typeface="Arial"/>
              </a:defRPr>
            </a:lvl9pPr>
          </a:lstStyle>
          <a:p>
            <a:endParaRPr/>
          </a:p>
        </p:txBody>
      </p:sp>
      <p:sp>
        <p:nvSpPr>
          <p:cNvPr id="24" name="Google Shape;24;p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1_Title Slide">
  <p:cSld name="1_Title Slide">
    <p:spTree>
      <p:nvGrpSpPr>
        <p:cNvPr id="1" name="Shape 25"/>
        <p:cNvGrpSpPr/>
        <p:nvPr/>
      </p:nvGrpSpPr>
      <p:grpSpPr>
        <a:xfrm>
          <a:off x="0" y="0"/>
          <a:ext cx="0" cy="0"/>
          <a:chOff x="0" y="0"/>
          <a:chExt cx="0" cy="0"/>
        </a:xfrm>
      </p:grpSpPr>
      <p:sp>
        <p:nvSpPr>
          <p:cNvPr id="26" name="Google Shape;26;p5"/>
          <p:cNvSpPr txBox="1">
            <a:spLocks noGrp="1"/>
          </p:cNvSpPr>
          <p:nvPr>
            <p:ph type="title"/>
          </p:nvPr>
        </p:nvSpPr>
        <p:spPr>
          <a:xfrm>
            <a:off x="628560" y="273780"/>
            <a:ext cx="7886430" cy="993870"/>
          </a:xfrm>
          <a:prstGeom prst="rect">
            <a:avLst/>
          </a:prstGeom>
          <a:noFill/>
          <a:ln>
            <a:noFill/>
          </a:ln>
        </p:spPr>
        <p:txBody>
          <a:bodyPr spcFirstLastPara="1" wrap="square" lIns="0" tIns="0" rIns="0" bIns="0" anchor="ctr" anchorCtr="0">
            <a:noAutofit/>
          </a:bodyPr>
          <a:lstStyle>
            <a:lvl1pPr marR="0" lvl="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7" name="Google Shape;27;p5"/>
          <p:cNvSpPr txBox="1">
            <a:spLocks noGrp="1"/>
          </p:cNvSpPr>
          <p:nvPr>
            <p:ph type="subTitle" idx="1"/>
          </p:nvPr>
        </p:nvSpPr>
        <p:spPr>
          <a:xfrm>
            <a:off x="457110" y="1203390"/>
            <a:ext cx="8229330" cy="2982960"/>
          </a:xfrm>
          <a:prstGeom prst="rect">
            <a:avLst/>
          </a:prstGeom>
          <a:noFill/>
          <a:ln>
            <a:noFill/>
          </a:ln>
        </p:spPr>
        <p:txBody>
          <a:bodyPr spcFirstLastPara="1" wrap="square" lIns="0" tIns="0" rIns="0" bIns="0" anchor="ctr" anchorCtr="0">
            <a:noAutofit/>
          </a:bodyPr>
          <a:lstStyle>
            <a:lvl1pPr marR="0" lvl="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8"/>
        <p:cNvGrpSpPr/>
        <p:nvPr/>
      </p:nvGrpSpPr>
      <p:grpSpPr>
        <a:xfrm>
          <a:off x="0" y="0"/>
          <a:ext cx="0" cy="0"/>
          <a:chOff x="0" y="0"/>
          <a:chExt cx="0" cy="0"/>
        </a:xfrm>
      </p:grpSpPr>
      <p:sp>
        <p:nvSpPr>
          <p:cNvPr id="29" name="Google Shape;29;p6"/>
          <p:cNvSpPr txBox="1">
            <a:spLocks noGrp="1"/>
          </p:cNvSpPr>
          <p:nvPr>
            <p:ph type="title"/>
          </p:nvPr>
        </p:nvSpPr>
        <p:spPr>
          <a:xfrm>
            <a:off x="0" y="0"/>
            <a:ext cx="3000000" cy="3000000"/>
          </a:xfrm>
          <a:prstGeom prst="rect">
            <a:avLst/>
          </a:prstGeom>
          <a:noFill/>
          <a:ln>
            <a:noFill/>
          </a:ln>
        </p:spPr>
        <p:txBody>
          <a:bodyPr spcFirstLastPara="1" wrap="square" lIns="0" tIns="0" rIns="0" bIns="0" anchor="t" anchorCtr="0">
            <a:noAutofit/>
          </a:bodyPr>
          <a:lstStyle>
            <a:lvl1pPr marR="0" lvl="0" algn="l" rtl="0">
              <a:lnSpc>
                <a:spcPct val="100000"/>
              </a:lnSpc>
              <a:spcBef>
                <a:spcPts val="0"/>
              </a:spcBef>
              <a:spcAft>
                <a:spcPts val="0"/>
              </a:spcAft>
              <a:buSzPts val="1400"/>
              <a:buNone/>
              <a:defRPr sz="24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0" name="Google Shape;30;p6"/>
          <p:cNvSpPr txBox="1">
            <a:spLocks noGrp="1"/>
          </p:cNvSpPr>
          <p:nvPr>
            <p:ph type="body" idx="1"/>
          </p:nvPr>
        </p:nvSpPr>
        <p:spPr>
          <a:xfrm>
            <a:off x="0" y="0"/>
            <a:ext cx="3000000" cy="3000000"/>
          </a:xfrm>
          <a:prstGeom prst="rect">
            <a:avLst/>
          </a:prstGeom>
          <a:noFill/>
          <a:ln>
            <a:noFill/>
          </a:ln>
        </p:spPr>
        <p:txBody>
          <a:bodyPr spcFirstLastPara="1" wrap="square" lIns="0" tIns="0" rIns="0" bIns="0" anchor="t" anchorCtr="0">
            <a:noAutofit/>
          </a:bodyPr>
          <a:lstStyle>
            <a:lvl1pPr marL="457200" marR="0" lvl="0" indent="-228600" algn="l" rtl="0">
              <a:lnSpc>
                <a:spcPct val="100000"/>
              </a:lnSpc>
              <a:spcBef>
                <a:spcPts val="0"/>
              </a:spcBef>
              <a:spcAft>
                <a:spcPts val="0"/>
              </a:spcAft>
              <a:buSzPts val="1400"/>
              <a:buNone/>
              <a:defRPr sz="14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1" name="Google Shape;31;p6"/>
          <p:cNvSpPr txBox="1">
            <a:spLocks noGrp="1"/>
          </p:cNvSpPr>
          <p:nvPr>
            <p:ph type="ftr" idx="11"/>
          </p:nvPr>
        </p:nvSpPr>
        <p:spPr>
          <a:xfrm>
            <a:off x="0" y="0"/>
            <a:ext cx="3000000" cy="3000000"/>
          </a:xfrm>
          <a:prstGeom prst="rect">
            <a:avLst/>
          </a:prstGeom>
          <a:noFill/>
          <a:ln>
            <a:noFill/>
          </a:ln>
        </p:spPr>
        <p:txBody>
          <a:bodyPr spcFirstLastPara="1" wrap="square" lIns="0" tIns="0" rIns="0" bIns="0" anchor="t" anchorCtr="0">
            <a:noAutofit/>
          </a:bodyPr>
          <a:lstStyle>
            <a:lvl1pPr marR="0" lvl="0" algn="l" rtl="0">
              <a:lnSpc>
                <a:spcPct val="100000"/>
              </a:lnSpc>
              <a:spcBef>
                <a:spcPts val="0"/>
              </a:spcBef>
              <a:spcAft>
                <a:spcPts val="0"/>
              </a:spcAft>
              <a:buSzPts val="1400"/>
              <a:buNone/>
              <a:defRPr sz="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2" name="Google Shape;32;p6"/>
          <p:cNvSpPr txBox="1">
            <a:spLocks noGrp="1"/>
          </p:cNvSpPr>
          <p:nvPr>
            <p:ph type="dt" idx="10"/>
          </p:nvPr>
        </p:nvSpPr>
        <p:spPr>
          <a:xfrm>
            <a:off x="0" y="0"/>
            <a:ext cx="3000000" cy="3000000"/>
          </a:xfrm>
          <a:prstGeom prst="rect">
            <a:avLst/>
          </a:prstGeom>
          <a:noFill/>
          <a:ln>
            <a:noFill/>
          </a:ln>
        </p:spPr>
        <p:txBody>
          <a:bodyPr spcFirstLastPara="1" wrap="square" lIns="0" tIns="0" rIns="0" bIns="0" anchor="t" anchorCtr="0">
            <a:noAutofit/>
          </a:bodyPr>
          <a:lstStyle>
            <a:lvl1pPr marR="0" lvl="0" algn="l" rtl="0">
              <a:lnSpc>
                <a:spcPct val="100000"/>
              </a:lnSpc>
              <a:spcBef>
                <a:spcPts val="0"/>
              </a:spcBef>
              <a:spcAft>
                <a:spcPts val="0"/>
              </a:spcAft>
              <a:buSzPts val="1400"/>
              <a:buNone/>
              <a:defRPr sz="14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33" name="Google Shape;33;p6"/>
          <p:cNvSpPr txBox="1">
            <a:spLocks noGrp="1"/>
          </p:cNvSpPr>
          <p:nvPr>
            <p:ph type="sldNum" idx="12"/>
          </p:nvPr>
        </p:nvSpPr>
        <p:spPr>
          <a:xfrm>
            <a:off x="0" y="0"/>
            <a:ext cx="3000000" cy="3000000"/>
          </a:xfrm>
          <a:prstGeom prst="rect">
            <a:avLst/>
          </a:prstGeom>
          <a:noFill/>
          <a:ln>
            <a:noFill/>
          </a:ln>
        </p:spPr>
        <p:txBody>
          <a:bodyPr spcFirstLastPara="1" wrap="square" lIns="0" tIns="0" rIns="0" bIns="0" anchor="t" anchorCtr="0">
            <a:noAutofit/>
          </a:bodyPr>
          <a:lstStyle>
            <a:lvl1pPr marL="0" marR="0" lvl="0" indent="0" algn="r" rtl="0">
              <a:lnSpc>
                <a:spcPct val="100000"/>
              </a:lnSpc>
              <a:spcBef>
                <a:spcPts val="0"/>
              </a:spcBef>
              <a:spcAft>
                <a:spcPts val="0"/>
              </a:spcAft>
              <a:buNone/>
              <a:defRPr sz="1400" b="0" i="0" u="none" strike="noStrike" cap="none">
                <a:solidFill>
                  <a:srgbClr val="888888"/>
                </a:solidFill>
                <a:latin typeface="Arial"/>
                <a:ea typeface="Arial"/>
                <a:cs typeface="Arial"/>
                <a:sym typeface="Arial"/>
              </a:defRPr>
            </a:lvl1pPr>
            <a:lvl2pPr marL="0" marR="0" lvl="1" indent="0" algn="r" rtl="0">
              <a:lnSpc>
                <a:spcPct val="100000"/>
              </a:lnSpc>
              <a:spcBef>
                <a:spcPts val="0"/>
              </a:spcBef>
              <a:spcAft>
                <a:spcPts val="0"/>
              </a:spcAft>
              <a:buNone/>
              <a:defRPr sz="1400" b="0" i="0" u="none" strike="noStrike" cap="none">
                <a:solidFill>
                  <a:srgbClr val="888888"/>
                </a:solidFill>
                <a:latin typeface="Arial"/>
                <a:ea typeface="Arial"/>
                <a:cs typeface="Arial"/>
                <a:sym typeface="Arial"/>
              </a:defRPr>
            </a:lvl2pPr>
            <a:lvl3pPr marL="0" marR="0" lvl="2" indent="0" algn="r" rtl="0">
              <a:lnSpc>
                <a:spcPct val="100000"/>
              </a:lnSpc>
              <a:spcBef>
                <a:spcPts val="0"/>
              </a:spcBef>
              <a:spcAft>
                <a:spcPts val="0"/>
              </a:spcAft>
              <a:buNone/>
              <a:defRPr sz="1400" b="0" i="0" u="none" strike="noStrike" cap="none">
                <a:solidFill>
                  <a:srgbClr val="888888"/>
                </a:solidFill>
                <a:latin typeface="Arial"/>
                <a:ea typeface="Arial"/>
                <a:cs typeface="Arial"/>
                <a:sym typeface="Arial"/>
              </a:defRPr>
            </a:lvl3pPr>
            <a:lvl4pPr marL="0" marR="0" lvl="3" indent="0" algn="r" rtl="0">
              <a:lnSpc>
                <a:spcPct val="100000"/>
              </a:lnSpc>
              <a:spcBef>
                <a:spcPts val="0"/>
              </a:spcBef>
              <a:spcAft>
                <a:spcPts val="0"/>
              </a:spcAft>
              <a:buNone/>
              <a:defRPr sz="1400" b="0" i="0" u="none" strike="noStrike" cap="none">
                <a:solidFill>
                  <a:srgbClr val="888888"/>
                </a:solidFill>
                <a:latin typeface="Arial"/>
                <a:ea typeface="Arial"/>
                <a:cs typeface="Arial"/>
                <a:sym typeface="Arial"/>
              </a:defRPr>
            </a:lvl4pPr>
            <a:lvl5pPr marL="0" marR="0" lvl="4" indent="0" algn="r" rtl="0">
              <a:lnSpc>
                <a:spcPct val="100000"/>
              </a:lnSpc>
              <a:spcBef>
                <a:spcPts val="0"/>
              </a:spcBef>
              <a:spcAft>
                <a:spcPts val="0"/>
              </a:spcAft>
              <a:buNone/>
              <a:defRPr sz="1400" b="0" i="0" u="none" strike="noStrike" cap="none">
                <a:solidFill>
                  <a:srgbClr val="888888"/>
                </a:solidFill>
                <a:latin typeface="Arial"/>
                <a:ea typeface="Arial"/>
                <a:cs typeface="Arial"/>
                <a:sym typeface="Arial"/>
              </a:defRPr>
            </a:lvl5pPr>
            <a:lvl6pPr marL="0" marR="0" lvl="5" indent="0" algn="r" rtl="0">
              <a:lnSpc>
                <a:spcPct val="100000"/>
              </a:lnSpc>
              <a:spcBef>
                <a:spcPts val="0"/>
              </a:spcBef>
              <a:spcAft>
                <a:spcPts val="0"/>
              </a:spcAft>
              <a:buNone/>
              <a:defRPr sz="1400" b="0" i="0" u="none" strike="noStrike" cap="none">
                <a:solidFill>
                  <a:srgbClr val="888888"/>
                </a:solidFill>
                <a:latin typeface="Arial"/>
                <a:ea typeface="Arial"/>
                <a:cs typeface="Arial"/>
                <a:sym typeface="Arial"/>
              </a:defRPr>
            </a:lvl6pPr>
            <a:lvl7pPr marL="0" marR="0" lvl="6" indent="0" algn="r" rtl="0">
              <a:lnSpc>
                <a:spcPct val="100000"/>
              </a:lnSpc>
              <a:spcBef>
                <a:spcPts val="0"/>
              </a:spcBef>
              <a:spcAft>
                <a:spcPts val="0"/>
              </a:spcAft>
              <a:buNone/>
              <a:defRPr sz="1400" b="0" i="0" u="none" strike="noStrike" cap="none">
                <a:solidFill>
                  <a:srgbClr val="888888"/>
                </a:solidFill>
                <a:latin typeface="Arial"/>
                <a:ea typeface="Arial"/>
                <a:cs typeface="Arial"/>
                <a:sym typeface="Arial"/>
              </a:defRPr>
            </a:lvl7pPr>
            <a:lvl8pPr marL="0" marR="0" lvl="7" indent="0" algn="r" rtl="0">
              <a:lnSpc>
                <a:spcPct val="100000"/>
              </a:lnSpc>
              <a:spcBef>
                <a:spcPts val="0"/>
              </a:spcBef>
              <a:spcAft>
                <a:spcPts val="0"/>
              </a:spcAft>
              <a:buNone/>
              <a:defRPr sz="1400" b="0" i="0" u="none" strike="noStrike" cap="none">
                <a:solidFill>
                  <a:srgbClr val="888888"/>
                </a:solidFill>
                <a:latin typeface="Arial"/>
                <a:ea typeface="Arial"/>
                <a:cs typeface="Arial"/>
                <a:sym typeface="Arial"/>
              </a:defRPr>
            </a:lvl8pPr>
            <a:lvl9pPr marL="0" marR="0" lvl="8" indent="0" algn="r" rtl="0">
              <a:lnSpc>
                <a:spcPct val="100000"/>
              </a:lnSpc>
              <a:spcBef>
                <a:spcPts val="0"/>
              </a:spcBef>
              <a:spcAft>
                <a:spcPts val="0"/>
              </a:spcAft>
              <a:buNone/>
              <a:defRPr sz="14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4"/>
        <p:cNvGrpSpPr/>
        <p:nvPr/>
      </p:nvGrpSpPr>
      <p:grpSpPr>
        <a:xfrm>
          <a:off x="0" y="0"/>
          <a:ext cx="0" cy="0"/>
          <a:chOff x="0" y="0"/>
          <a:chExt cx="0" cy="0"/>
        </a:xfrm>
      </p:grpSpPr>
      <p:sp>
        <p:nvSpPr>
          <p:cNvPr id="35" name="Google Shape;35;p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9pPr>
          </a:lstStyle>
          <a:p>
            <a:endParaRPr/>
          </a:p>
        </p:txBody>
      </p:sp>
      <p:sp>
        <p:nvSpPr>
          <p:cNvPr id="36" name="Google Shape;36;p7"/>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15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1pPr>
            <a:lvl2pPr marL="914400" marR="0" lvl="1"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2pPr>
            <a:lvl3pPr marL="1371600" marR="0" lvl="2"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3pPr>
            <a:lvl4pPr marL="1828800" marR="0" lvl="3"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4pPr>
            <a:lvl5pPr marL="2286000" marR="0" lvl="4"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5pPr>
            <a:lvl6pPr marL="2743200" marR="0" lvl="5"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6pPr>
            <a:lvl7pPr marL="3200400" marR="0" lvl="6"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7pPr>
            <a:lvl8pPr marL="3657600" marR="0" lvl="7"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8pPr>
            <a:lvl9pPr marL="4114800" marR="0" lvl="8" indent="-304800" algn="l" rtl="0">
              <a:lnSpc>
                <a:spcPct val="115000"/>
              </a:lnSpc>
              <a:spcBef>
                <a:spcPts val="1600"/>
              </a:spcBef>
              <a:spcAft>
                <a:spcPts val="1600"/>
              </a:spcAft>
              <a:buClr>
                <a:srgbClr val="000000"/>
              </a:buClr>
              <a:buSzPts val="1200"/>
              <a:buFont typeface="Arial"/>
              <a:buChar char="■"/>
              <a:defRPr sz="1200" b="0" i="0" u="none" strike="noStrike" cap="none">
                <a:solidFill>
                  <a:srgbClr val="000000"/>
                </a:solidFill>
                <a:latin typeface="Arial"/>
                <a:ea typeface="Arial"/>
                <a:cs typeface="Arial"/>
                <a:sym typeface="Arial"/>
              </a:defRPr>
            </a:lvl9pPr>
          </a:lstStyle>
          <a:p>
            <a:endParaRPr/>
          </a:p>
        </p:txBody>
      </p:sp>
      <p:sp>
        <p:nvSpPr>
          <p:cNvPr id="37" name="Google Shape;37;p7"/>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15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1pPr>
            <a:lvl2pPr marL="914400" marR="0" lvl="1"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2pPr>
            <a:lvl3pPr marL="1371600" marR="0" lvl="2"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3pPr>
            <a:lvl4pPr marL="1828800" marR="0" lvl="3"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4pPr>
            <a:lvl5pPr marL="2286000" marR="0" lvl="4"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5pPr>
            <a:lvl6pPr marL="2743200" marR="0" lvl="5"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6pPr>
            <a:lvl7pPr marL="3200400" marR="0" lvl="6"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7pPr>
            <a:lvl8pPr marL="3657600" marR="0" lvl="7"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8pPr>
            <a:lvl9pPr marL="4114800" marR="0" lvl="8" indent="-304800" algn="l" rtl="0">
              <a:lnSpc>
                <a:spcPct val="115000"/>
              </a:lnSpc>
              <a:spcBef>
                <a:spcPts val="1600"/>
              </a:spcBef>
              <a:spcAft>
                <a:spcPts val="1600"/>
              </a:spcAft>
              <a:buClr>
                <a:srgbClr val="000000"/>
              </a:buClr>
              <a:buSzPts val="1200"/>
              <a:buFont typeface="Arial"/>
              <a:buChar char="■"/>
              <a:defRPr sz="1200" b="0" i="0" u="none" strike="noStrike" cap="none">
                <a:solidFill>
                  <a:srgbClr val="000000"/>
                </a:solidFill>
                <a:latin typeface="Arial"/>
                <a:ea typeface="Arial"/>
                <a:cs typeface="Arial"/>
                <a:sym typeface="Arial"/>
              </a:defRPr>
            </a:lvl9pPr>
          </a:lstStyle>
          <a:p>
            <a:endParaRPr/>
          </a:p>
        </p:txBody>
      </p:sp>
      <p:sp>
        <p:nvSpPr>
          <p:cNvPr id="38" name="Google Shape;38;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2">
    <p:spTree>
      <p:nvGrpSpPr>
        <p:cNvPr id="1" name="Shape 39"/>
        <p:cNvGrpSpPr/>
        <p:nvPr/>
      </p:nvGrpSpPr>
      <p:grpSpPr>
        <a:xfrm>
          <a:off x="0" y="0"/>
          <a:ext cx="0" cy="0"/>
          <a:chOff x="0" y="0"/>
          <a:chExt cx="0" cy="0"/>
        </a:xfrm>
      </p:grpSpPr>
      <p:sp>
        <p:nvSpPr>
          <p:cNvPr id="40" name="Google Shape;40;p8"/>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marR="0" lvl="0"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9pPr>
          </a:lstStyle>
          <a:p>
            <a:endParaRPr/>
          </a:p>
        </p:txBody>
      </p:sp>
      <p:sp>
        <p:nvSpPr>
          <p:cNvPr id="41" name="Google Shape;41;p8"/>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marR="0" lvl="0" indent="-304800" algn="l" rtl="0">
              <a:lnSpc>
                <a:spcPct val="115000"/>
              </a:lnSpc>
              <a:spcBef>
                <a:spcPts val="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1pPr>
            <a:lvl2pPr marL="914400" marR="0" lvl="1"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2pPr>
            <a:lvl3pPr marL="1371600" marR="0" lvl="2"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3pPr>
            <a:lvl4pPr marL="1828800" marR="0" lvl="3"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4pPr>
            <a:lvl5pPr marL="2286000" marR="0" lvl="4"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5pPr>
            <a:lvl6pPr marL="2743200" marR="0" lvl="5"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6pPr>
            <a:lvl7pPr marL="3200400" marR="0" lvl="6"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7pPr>
            <a:lvl8pPr marL="3657600" marR="0" lvl="7"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8pPr>
            <a:lvl9pPr marL="4114800" marR="0" lvl="8" indent="-304800" algn="l" rtl="0">
              <a:lnSpc>
                <a:spcPct val="115000"/>
              </a:lnSpc>
              <a:spcBef>
                <a:spcPts val="1600"/>
              </a:spcBef>
              <a:spcAft>
                <a:spcPts val="1600"/>
              </a:spcAft>
              <a:buClr>
                <a:srgbClr val="000000"/>
              </a:buClr>
              <a:buSzPts val="1200"/>
              <a:buFont typeface="Arial"/>
              <a:buChar char="■"/>
              <a:defRPr sz="1200" b="0" i="0" u="none" strike="noStrike" cap="none">
                <a:solidFill>
                  <a:srgbClr val="000000"/>
                </a:solidFill>
                <a:latin typeface="Arial"/>
                <a:ea typeface="Arial"/>
                <a:cs typeface="Arial"/>
                <a:sym typeface="Arial"/>
              </a:defRPr>
            </a:lvl9pPr>
          </a:lstStyle>
          <a:p>
            <a:endParaRPr/>
          </a:p>
        </p:txBody>
      </p:sp>
      <p:sp>
        <p:nvSpPr>
          <p:cNvPr id="42" name="Google Shape;42;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3"/>
        <p:cNvGrpSpPr/>
        <p:nvPr/>
      </p:nvGrpSpPr>
      <p:grpSpPr>
        <a:xfrm>
          <a:off x="0" y="0"/>
          <a:ext cx="0" cy="0"/>
          <a:chOff x="0" y="0"/>
          <a:chExt cx="0" cy="0"/>
        </a:xfrm>
      </p:grpSpPr>
      <p:sp>
        <p:nvSpPr>
          <p:cNvPr id="44" name="Google Shape;44;p9"/>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marR="0" lvl="0" algn="l" rtl="0">
              <a:lnSpc>
                <a:spcPct val="100000"/>
              </a:lnSpc>
              <a:spcBef>
                <a:spcPts val="0"/>
              </a:spcBef>
              <a:spcAft>
                <a:spcPts val="0"/>
              </a:spcAft>
              <a:buClr>
                <a:srgbClr val="000000"/>
              </a:buClr>
              <a:buSzPts val="4800"/>
              <a:buFont typeface="Arial"/>
              <a:buNone/>
              <a:defRPr sz="4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4800"/>
              <a:buFont typeface="Arial"/>
              <a:buNone/>
              <a:defRPr sz="4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4800"/>
              <a:buFont typeface="Arial"/>
              <a:buNone/>
              <a:defRPr sz="4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4800"/>
              <a:buFont typeface="Arial"/>
              <a:buNone/>
              <a:defRPr sz="4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4800"/>
              <a:buFont typeface="Arial"/>
              <a:buNone/>
              <a:defRPr sz="4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4800"/>
              <a:buFont typeface="Arial"/>
              <a:buNone/>
              <a:defRPr sz="4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4800"/>
              <a:buFont typeface="Arial"/>
              <a:buNone/>
              <a:defRPr sz="4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4800"/>
              <a:buFont typeface="Arial"/>
              <a:buNone/>
              <a:defRPr sz="4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4800"/>
              <a:buFont typeface="Arial"/>
              <a:buNone/>
              <a:defRPr sz="4800" b="0" i="0" u="none" strike="noStrike" cap="none">
                <a:solidFill>
                  <a:srgbClr val="000000"/>
                </a:solidFill>
                <a:latin typeface="Arial"/>
                <a:ea typeface="Arial"/>
                <a:cs typeface="Arial"/>
                <a:sym typeface="Arial"/>
              </a:defRPr>
            </a:lvl9pPr>
          </a:lstStyle>
          <a:p>
            <a:endParaRPr/>
          </a:p>
        </p:txBody>
      </p:sp>
      <p:sp>
        <p:nvSpPr>
          <p:cNvPr id="45" name="Google Shape;45;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6"/>
        <p:cNvGrpSpPr/>
        <p:nvPr/>
      </p:nvGrpSpPr>
      <p:grpSpPr>
        <a:xfrm>
          <a:off x="0" y="0"/>
          <a:ext cx="0" cy="0"/>
          <a:chOff x="0" y="0"/>
          <a:chExt cx="0" cy="0"/>
        </a:xfrm>
      </p:grpSpPr>
      <p:sp>
        <p:nvSpPr>
          <p:cNvPr id="47" name="Google Shape;47;p10"/>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 name="Google Shape;48;p10"/>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marR="0" lvl="0" algn="ctr" rtl="0">
              <a:lnSpc>
                <a:spcPct val="100000"/>
              </a:lnSpc>
              <a:spcBef>
                <a:spcPts val="0"/>
              </a:spcBef>
              <a:spcAft>
                <a:spcPts val="0"/>
              </a:spcAft>
              <a:buClr>
                <a:srgbClr val="000000"/>
              </a:buClr>
              <a:buSzPts val="4200"/>
              <a:buFont typeface="Arial"/>
              <a:buNone/>
              <a:defRPr sz="4200" b="0" i="0" u="none" strike="noStrike" cap="none">
                <a:solidFill>
                  <a:srgbClr val="000000"/>
                </a:solidFill>
                <a:latin typeface="Arial"/>
                <a:ea typeface="Arial"/>
                <a:cs typeface="Arial"/>
                <a:sym typeface="Arial"/>
              </a:defRPr>
            </a:lvl1pPr>
            <a:lvl2pPr marR="0" lvl="1" algn="ctr" rtl="0">
              <a:lnSpc>
                <a:spcPct val="100000"/>
              </a:lnSpc>
              <a:spcBef>
                <a:spcPts val="0"/>
              </a:spcBef>
              <a:spcAft>
                <a:spcPts val="0"/>
              </a:spcAft>
              <a:buClr>
                <a:srgbClr val="000000"/>
              </a:buClr>
              <a:buSzPts val="4200"/>
              <a:buFont typeface="Arial"/>
              <a:buNone/>
              <a:defRPr sz="4200" b="0" i="0" u="none" strike="noStrike" cap="none">
                <a:solidFill>
                  <a:srgbClr val="000000"/>
                </a:solidFill>
                <a:latin typeface="Arial"/>
                <a:ea typeface="Arial"/>
                <a:cs typeface="Arial"/>
                <a:sym typeface="Arial"/>
              </a:defRPr>
            </a:lvl2pPr>
            <a:lvl3pPr marR="0" lvl="2" algn="ctr" rtl="0">
              <a:lnSpc>
                <a:spcPct val="100000"/>
              </a:lnSpc>
              <a:spcBef>
                <a:spcPts val="0"/>
              </a:spcBef>
              <a:spcAft>
                <a:spcPts val="0"/>
              </a:spcAft>
              <a:buClr>
                <a:srgbClr val="000000"/>
              </a:buClr>
              <a:buSzPts val="4200"/>
              <a:buFont typeface="Arial"/>
              <a:buNone/>
              <a:defRPr sz="4200" b="0" i="0" u="none" strike="noStrike" cap="none">
                <a:solidFill>
                  <a:srgbClr val="000000"/>
                </a:solidFill>
                <a:latin typeface="Arial"/>
                <a:ea typeface="Arial"/>
                <a:cs typeface="Arial"/>
                <a:sym typeface="Arial"/>
              </a:defRPr>
            </a:lvl3pPr>
            <a:lvl4pPr marR="0" lvl="3" algn="ctr" rtl="0">
              <a:lnSpc>
                <a:spcPct val="100000"/>
              </a:lnSpc>
              <a:spcBef>
                <a:spcPts val="0"/>
              </a:spcBef>
              <a:spcAft>
                <a:spcPts val="0"/>
              </a:spcAft>
              <a:buClr>
                <a:srgbClr val="000000"/>
              </a:buClr>
              <a:buSzPts val="4200"/>
              <a:buFont typeface="Arial"/>
              <a:buNone/>
              <a:defRPr sz="4200" b="0" i="0" u="none" strike="noStrike" cap="none">
                <a:solidFill>
                  <a:srgbClr val="000000"/>
                </a:solidFill>
                <a:latin typeface="Arial"/>
                <a:ea typeface="Arial"/>
                <a:cs typeface="Arial"/>
                <a:sym typeface="Arial"/>
              </a:defRPr>
            </a:lvl4pPr>
            <a:lvl5pPr marR="0" lvl="4" algn="ctr" rtl="0">
              <a:lnSpc>
                <a:spcPct val="100000"/>
              </a:lnSpc>
              <a:spcBef>
                <a:spcPts val="0"/>
              </a:spcBef>
              <a:spcAft>
                <a:spcPts val="0"/>
              </a:spcAft>
              <a:buClr>
                <a:srgbClr val="000000"/>
              </a:buClr>
              <a:buSzPts val="4200"/>
              <a:buFont typeface="Arial"/>
              <a:buNone/>
              <a:defRPr sz="4200" b="0" i="0" u="none" strike="noStrike" cap="none">
                <a:solidFill>
                  <a:srgbClr val="000000"/>
                </a:solidFill>
                <a:latin typeface="Arial"/>
                <a:ea typeface="Arial"/>
                <a:cs typeface="Arial"/>
                <a:sym typeface="Arial"/>
              </a:defRPr>
            </a:lvl5pPr>
            <a:lvl6pPr marR="0" lvl="5" algn="ctr" rtl="0">
              <a:lnSpc>
                <a:spcPct val="100000"/>
              </a:lnSpc>
              <a:spcBef>
                <a:spcPts val="0"/>
              </a:spcBef>
              <a:spcAft>
                <a:spcPts val="0"/>
              </a:spcAft>
              <a:buClr>
                <a:srgbClr val="000000"/>
              </a:buClr>
              <a:buSzPts val="4200"/>
              <a:buFont typeface="Arial"/>
              <a:buNone/>
              <a:defRPr sz="4200" b="0" i="0" u="none" strike="noStrike" cap="none">
                <a:solidFill>
                  <a:srgbClr val="000000"/>
                </a:solidFill>
                <a:latin typeface="Arial"/>
                <a:ea typeface="Arial"/>
                <a:cs typeface="Arial"/>
                <a:sym typeface="Arial"/>
              </a:defRPr>
            </a:lvl6pPr>
            <a:lvl7pPr marR="0" lvl="6" algn="ctr" rtl="0">
              <a:lnSpc>
                <a:spcPct val="100000"/>
              </a:lnSpc>
              <a:spcBef>
                <a:spcPts val="0"/>
              </a:spcBef>
              <a:spcAft>
                <a:spcPts val="0"/>
              </a:spcAft>
              <a:buClr>
                <a:srgbClr val="000000"/>
              </a:buClr>
              <a:buSzPts val="4200"/>
              <a:buFont typeface="Arial"/>
              <a:buNone/>
              <a:defRPr sz="4200" b="0" i="0" u="none" strike="noStrike" cap="none">
                <a:solidFill>
                  <a:srgbClr val="000000"/>
                </a:solidFill>
                <a:latin typeface="Arial"/>
                <a:ea typeface="Arial"/>
                <a:cs typeface="Arial"/>
                <a:sym typeface="Arial"/>
              </a:defRPr>
            </a:lvl7pPr>
            <a:lvl8pPr marR="0" lvl="7" algn="ctr" rtl="0">
              <a:lnSpc>
                <a:spcPct val="100000"/>
              </a:lnSpc>
              <a:spcBef>
                <a:spcPts val="0"/>
              </a:spcBef>
              <a:spcAft>
                <a:spcPts val="0"/>
              </a:spcAft>
              <a:buClr>
                <a:srgbClr val="000000"/>
              </a:buClr>
              <a:buSzPts val="4200"/>
              <a:buFont typeface="Arial"/>
              <a:buNone/>
              <a:defRPr sz="4200" b="0" i="0" u="none" strike="noStrike" cap="none">
                <a:solidFill>
                  <a:srgbClr val="000000"/>
                </a:solidFill>
                <a:latin typeface="Arial"/>
                <a:ea typeface="Arial"/>
                <a:cs typeface="Arial"/>
                <a:sym typeface="Arial"/>
              </a:defRPr>
            </a:lvl8pPr>
            <a:lvl9pPr marR="0" lvl="8" algn="ctr" rtl="0">
              <a:lnSpc>
                <a:spcPct val="100000"/>
              </a:lnSpc>
              <a:spcBef>
                <a:spcPts val="0"/>
              </a:spcBef>
              <a:spcAft>
                <a:spcPts val="0"/>
              </a:spcAft>
              <a:buClr>
                <a:srgbClr val="000000"/>
              </a:buClr>
              <a:buSzPts val="4200"/>
              <a:buFont typeface="Arial"/>
              <a:buNone/>
              <a:defRPr sz="4200" b="0" i="0" u="none" strike="noStrike" cap="none">
                <a:solidFill>
                  <a:srgbClr val="000000"/>
                </a:solidFill>
                <a:latin typeface="Arial"/>
                <a:ea typeface="Arial"/>
                <a:cs typeface="Arial"/>
                <a:sym typeface="Arial"/>
              </a:defRPr>
            </a:lvl9pPr>
          </a:lstStyle>
          <a:p>
            <a:endParaRPr/>
          </a:p>
        </p:txBody>
      </p:sp>
      <p:sp>
        <p:nvSpPr>
          <p:cNvPr id="49" name="Google Shape;49;p10"/>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marR="0" lvl="0"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1pPr>
            <a:lvl2pPr marR="0" lvl="1"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2pPr>
            <a:lvl3pPr marR="0" lvl="2"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3pPr>
            <a:lvl4pPr marR="0" lvl="3"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4pPr>
            <a:lvl5pPr marR="0" lvl="4"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5pPr>
            <a:lvl6pPr marR="0" lvl="5"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6pPr>
            <a:lvl7pPr marR="0" lvl="6"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7pPr>
            <a:lvl8pPr marR="0" lvl="7"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8pPr>
            <a:lvl9pPr marR="0" lvl="8"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9pPr>
          </a:lstStyle>
          <a:p>
            <a:endParaRPr/>
          </a:p>
        </p:txBody>
      </p:sp>
      <p:sp>
        <p:nvSpPr>
          <p:cNvPr id="50" name="Google Shape;50;p10"/>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marR="0" lvl="0" indent="-342900" algn="l" rtl="0">
              <a:lnSpc>
                <a:spcPct val="115000"/>
              </a:lnSpc>
              <a:spcBef>
                <a:spcPts val="0"/>
              </a:spcBef>
              <a:spcAft>
                <a:spcPts val="0"/>
              </a:spcAft>
              <a:buClr>
                <a:srgbClr val="000000"/>
              </a:buClr>
              <a:buSzPts val="1800"/>
              <a:buFont typeface="Arial"/>
              <a:buChar char="●"/>
              <a:defRPr sz="1400" b="0" i="0" u="none" strike="noStrike" cap="none">
                <a:solidFill>
                  <a:srgbClr val="000000"/>
                </a:solidFill>
                <a:latin typeface="Arial"/>
                <a:ea typeface="Arial"/>
                <a:cs typeface="Arial"/>
                <a:sym typeface="Arial"/>
              </a:defRPr>
            </a:lvl1pPr>
            <a:lvl2pPr marL="914400" marR="0" lvl="1" indent="-317500" algn="l" rtl="0">
              <a:lnSpc>
                <a:spcPct val="115000"/>
              </a:lnSpc>
              <a:spcBef>
                <a:spcPts val="160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2pPr>
            <a:lvl3pPr marL="1371600" marR="0" lvl="2" indent="-317500" algn="l" rtl="0">
              <a:lnSpc>
                <a:spcPct val="115000"/>
              </a:lnSpc>
              <a:spcBef>
                <a:spcPts val="160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3pPr>
            <a:lvl4pPr marL="1828800" marR="0" lvl="3" indent="-317500" algn="l" rtl="0">
              <a:lnSpc>
                <a:spcPct val="115000"/>
              </a:lnSpc>
              <a:spcBef>
                <a:spcPts val="160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4pPr>
            <a:lvl5pPr marL="2286000" marR="0" lvl="4" indent="-317500" algn="l" rtl="0">
              <a:lnSpc>
                <a:spcPct val="115000"/>
              </a:lnSpc>
              <a:spcBef>
                <a:spcPts val="160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5pPr>
            <a:lvl6pPr marL="2743200" marR="0" lvl="5" indent="-317500" algn="l" rtl="0">
              <a:lnSpc>
                <a:spcPct val="115000"/>
              </a:lnSpc>
              <a:spcBef>
                <a:spcPts val="160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115000"/>
              </a:lnSpc>
              <a:spcBef>
                <a:spcPts val="160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115000"/>
              </a:lnSpc>
              <a:spcBef>
                <a:spcPts val="160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115000"/>
              </a:lnSpc>
              <a:spcBef>
                <a:spcPts val="1600"/>
              </a:spcBef>
              <a:spcAft>
                <a:spcPts val="1600"/>
              </a:spcAft>
              <a:buClr>
                <a:srgbClr val="000000"/>
              </a:buClr>
              <a:buSzPts val="14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1" name="Google Shape;51;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p:nvPr/>
        </p:nvSpPr>
        <p:spPr>
          <a:xfrm>
            <a:off x="7283428" y="62784"/>
            <a:ext cx="1109472" cy="584656"/>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pic>
        <p:nvPicPr>
          <p:cNvPr id="7" name="Google Shape;7;p1" descr="A close up of a sign&#10;&#10;Description automatically generated"/>
          <p:cNvPicPr preferRelativeResize="0"/>
          <p:nvPr/>
        </p:nvPicPr>
        <p:blipFill rotWithShape="1">
          <a:blip r:embed="rId13">
            <a:alphaModFix/>
          </a:blip>
          <a:srcRect/>
          <a:stretch/>
        </p:blipFill>
        <p:spPr>
          <a:xfrm>
            <a:off x="7799751" y="88917"/>
            <a:ext cx="1233874" cy="412476"/>
          </a:xfrm>
          <a:prstGeom prst="rect">
            <a:avLst/>
          </a:prstGeom>
          <a:noFill/>
          <a:ln>
            <a:noFill/>
          </a:ln>
        </p:spPr>
      </p:pic>
      <p:sp>
        <p:nvSpPr>
          <p:cNvPr id="8" name="Google Shape;8;p1"/>
          <p:cNvSpPr/>
          <p:nvPr/>
        </p:nvSpPr>
        <p:spPr>
          <a:xfrm>
            <a:off x="7594600" y="82567"/>
            <a:ext cx="165100" cy="412476"/>
          </a:xfrm>
          <a:prstGeom prst="rect">
            <a:avLst/>
          </a:prstGeom>
          <a:solidFill>
            <a:srgbClr val="84191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9" name="Google Shape;9;p1"/>
          <p:cNvSpPr/>
          <p:nvPr/>
        </p:nvSpPr>
        <p:spPr>
          <a:xfrm>
            <a:off x="7440249" y="82567"/>
            <a:ext cx="103551" cy="412476"/>
          </a:xfrm>
          <a:prstGeom prst="rect">
            <a:avLst/>
          </a:prstGeom>
          <a:solidFill>
            <a:srgbClr val="21326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0" name="Google Shape;10;p1"/>
          <p:cNvSpPr/>
          <p:nvPr/>
        </p:nvSpPr>
        <p:spPr>
          <a:xfrm>
            <a:off x="0" y="5086350"/>
            <a:ext cx="9144000" cy="69850"/>
          </a:xfrm>
          <a:prstGeom prst="rect">
            <a:avLst/>
          </a:prstGeom>
          <a:solidFill>
            <a:srgbClr val="21326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1" name="Google Shape;11;p1"/>
          <p:cNvSpPr/>
          <p:nvPr/>
        </p:nvSpPr>
        <p:spPr>
          <a:xfrm>
            <a:off x="0" y="88917"/>
            <a:ext cx="7283428" cy="406126"/>
          </a:xfrm>
          <a:prstGeom prst="rect">
            <a:avLst/>
          </a:prstGeom>
          <a:solidFill>
            <a:srgbClr val="213264"/>
          </a:solidFill>
          <a:ln w="25400" cap="flat" cmpd="sng">
            <a:solidFill>
              <a:srgbClr val="21326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2" name="Google Shape;12;p1"/>
          <p:cNvSpPr txBox="1"/>
          <p:nvPr/>
        </p:nvSpPr>
        <p:spPr>
          <a:xfrm>
            <a:off x="92480" y="105826"/>
            <a:ext cx="3953740"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800" b="0" i="0" u="none" strike="noStrike" cap="none">
                <a:solidFill>
                  <a:schemeClr val="lt1"/>
                </a:solidFill>
                <a:latin typeface="Arial"/>
                <a:ea typeface="Arial"/>
                <a:cs typeface="Arial"/>
                <a:sym typeface="Arial"/>
              </a:rPr>
              <a:t>Next Gen Employability Program</a:t>
            </a:r>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F26B43"/>
          </p15:clr>
        </p15:guide>
        <p15:guide id="2" pos="288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3"/>
          <p:cNvSpPr/>
          <p:nvPr/>
        </p:nvSpPr>
        <p:spPr>
          <a:xfrm>
            <a:off x="0" y="0"/>
            <a:ext cx="9144000" cy="5143500"/>
          </a:xfrm>
          <a:prstGeom prst="rect">
            <a:avLst/>
          </a:prstGeom>
          <a:solidFill>
            <a:srgbClr val="DFDDF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pic>
        <p:nvPicPr>
          <p:cNvPr id="63" name="Google Shape;63;p13" descr="A white circle in the sky&#10;&#10;Description automatically generated"/>
          <p:cNvPicPr preferRelativeResize="0"/>
          <p:nvPr/>
        </p:nvPicPr>
        <p:blipFill rotWithShape="1">
          <a:blip r:embed="rId3">
            <a:alphaModFix amt="5000"/>
          </a:blip>
          <a:srcRect t="5928" r="745" b="10205"/>
          <a:stretch/>
        </p:blipFill>
        <p:spPr>
          <a:xfrm>
            <a:off x="13063" y="-1"/>
            <a:ext cx="9130937" cy="5143501"/>
          </a:xfrm>
          <a:prstGeom prst="rect">
            <a:avLst/>
          </a:prstGeom>
          <a:noFill/>
          <a:ln>
            <a:noFill/>
          </a:ln>
        </p:spPr>
      </p:pic>
      <p:sp>
        <p:nvSpPr>
          <p:cNvPr id="64" name="Google Shape;64;p13"/>
          <p:cNvSpPr/>
          <p:nvPr/>
        </p:nvSpPr>
        <p:spPr>
          <a:xfrm>
            <a:off x="1865074" y="730897"/>
            <a:ext cx="6301139" cy="3966472"/>
          </a:xfrm>
          <a:prstGeom prst="rect">
            <a:avLst/>
          </a:prstGeom>
          <a:solidFill>
            <a:srgbClr val="213163"/>
          </a:solidFill>
          <a:ln w="25400" cap="flat" cmpd="sng">
            <a:solidFill>
              <a:srgbClr val="2131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65" name="Google Shape;65;p13"/>
          <p:cNvSpPr/>
          <p:nvPr/>
        </p:nvSpPr>
        <p:spPr>
          <a:xfrm>
            <a:off x="988684" y="1023080"/>
            <a:ext cx="6985193" cy="3451405"/>
          </a:xfrm>
          <a:prstGeom prst="rect">
            <a:avLst/>
          </a:prstGeom>
          <a:solidFill>
            <a:schemeClr val="lt1"/>
          </a:solidFill>
          <a:ln w="25400" cap="flat" cmpd="sng">
            <a:solidFill>
              <a:schemeClr val="lt1"/>
            </a:solidFill>
            <a:prstDash val="solid"/>
            <a:round/>
            <a:headEnd type="none" w="sm" len="sm"/>
            <a:tailEnd type="none" w="sm" len="sm"/>
          </a:ln>
          <a:effectLst>
            <a:outerShdw blurRad="508000" sx="105000" sy="105000" algn="ctr"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66" name="Google Shape;66;p13"/>
          <p:cNvSpPr/>
          <p:nvPr/>
        </p:nvSpPr>
        <p:spPr>
          <a:xfrm>
            <a:off x="2490558" y="2787442"/>
            <a:ext cx="50564" cy="446915"/>
          </a:xfrm>
          <a:prstGeom prst="rect">
            <a:avLst/>
          </a:prstGeom>
          <a:solidFill>
            <a:srgbClr val="FFE600"/>
          </a:solidFill>
          <a:ln w="25400" cap="flat" cmpd="sng">
            <a:solidFill>
              <a:srgbClr val="FFE6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67" name="Google Shape;67;p13"/>
          <p:cNvSpPr txBox="1"/>
          <p:nvPr/>
        </p:nvSpPr>
        <p:spPr>
          <a:xfrm>
            <a:off x="2029564" y="2248174"/>
            <a:ext cx="5025352"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000" b="1" i="0" u="none" strike="noStrike" cap="none" dirty="0">
                <a:solidFill>
                  <a:srgbClr val="161D23"/>
                </a:solidFill>
                <a:latin typeface="Arial"/>
                <a:ea typeface="Arial"/>
                <a:cs typeface="Arial"/>
                <a:sym typeface="Arial"/>
              </a:rPr>
              <a:t>NEXT GEN EMPLOYABILITY PROGRAM</a:t>
            </a:r>
            <a:endParaRPr dirty="0"/>
          </a:p>
        </p:txBody>
      </p:sp>
      <p:sp>
        <p:nvSpPr>
          <p:cNvPr id="68" name="Google Shape;68;p13"/>
          <p:cNvSpPr txBox="1"/>
          <p:nvPr/>
        </p:nvSpPr>
        <p:spPr>
          <a:xfrm>
            <a:off x="2541122" y="2795733"/>
            <a:ext cx="4019698"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000" b="0" i="0" u="none" strike="noStrike" cap="none">
                <a:solidFill>
                  <a:srgbClr val="161D23"/>
                </a:solidFill>
                <a:latin typeface="Arial"/>
                <a:ea typeface="Arial"/>
                <a:cs typeface="Arial"/>
                <a:sym typeface="Arial"/>
              </a:rPr>
              <a:t>Creating a future-ready workforce</a:t>
            </a:r>
            <a:endParaRPr/>
          </a:p>
        </p:txBody>
      </p:sp>
      <p:sp>
        <p:nvSpPr>
          <p:cNvPr id="69" name="Google Shape;69;p13"/>
          <p:cNvSpPr txBox="1"/>
          <p:nvPr/>
        </p:nvSpPr>
        <p:spPr>
          <a:xfrm>
            <a:off x="1003625" y="3642533"/>
            <a:ext cx="1456920"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chemeClr val="dk1"/>
                </a:solidFill>
                <a:latin typeface="Arial"/>
                <a:ea typeface="Arial"/>
                <a:cs typeface="Arial"/>
                <a:sym typeface="Arial"/>
              </a:rPr>
              <a:t>Team Members</a:t>
            </a:r>
            <a:endParaRPr/>
          </a:p>
        </p:txBody>
      </p:sp>
      <p:sp>
        <p:nvSpPr>
          <p:cNvPr id="70" name="Google Shape;70;p13"/>
          <p:cNvSpPr txBox="1"/>
          <p:nvPr/>
        </p:nvSpPr>
        <p:spPr>
          <a:xfrm>
            <a:off x="1095095" y="3956068"/>
            <a:ext cx="2095554" cy="45653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100" b="0" i="0" u="none" strike="noStrike" cap="none">
                <a:solidFill>
                  <a:schemeClr val="dk1"/>
                </a:solidFill>
                <a:latin typeface="Arial"/>
                <a:ea typeface="Arial"/>
                <a:cs typeface="Arial"/>
                <a:sym typeface="Arial"/>
              </a:rPr>
              <a:t>Student Name : Rexlin Jeffy R</a:t>
            </a:r>
            <a:endParaRPr/>
          </a:p>
          <a:p>
            <a:pPr marL="0" marR="0" lvl="0" indent="0" algn="l" rtl="0">
              <a:lnSpc>
                <a:spcPct val="100000"/>
              </a:lnSpc>
              <a:spcBef>
                <a:spcPts val="200"/>
              </a:spcBef>
              <a:spcAft>
                <a:spcPts val="0"/>
              </a:spcAft>
              <a:buNone/>
            </a:pPr>
            <a:r>
              <a:rPr lang="en-US" sz="1100" b="0" i="0" u="none" strike="noStrike" cap="none">
                <a:solidFill>
                  <a:schemeClr val="dk1"/>
                </a:solidFill>
                <a:latin typeface="Arial"/>
                <a:ea typeface="Arial"/>
                <a:cs typeface="Arial"/>
                <a:sym typeface="Arial"/>
              </a:rPr>
              <a:t>Student ID : </a:t>
            </a:r>
            <a:r>
              <a:rPr lang="en-US" sz="1100">
                <a:solidFill>
                  <a:schemeClr val="dk1"/>
                </a:solidFill>
              </a:rPr>
              <a:t>au960221104096</a:t>
            </a:r>
            <a:endParaRPr/>
          </a:p>
        </p:txBody>
      </p:sp>
      <p:cxnSp>
        <p:nvCxnSpPr>
          <p:cNvPr id="71" name="Google Shape;71;p13"/>
          <p:cNvCxnSpPr/>
          <p:nvPr/>
        </p:nvCxnSpPr>
        <p:spPr>
          <a:xfrm>
            <a:off x="1100213" y="3919492"/>
            <a:ext cx="1986613" cy="0"/>
          </a:xfrm>
          <a:prstGeom prst="straightConnector1">
            <a:avLst/>
          </a:prstGeom>
          <a:noFill/>
          <a:ln w="9525" cap="flat" cmpd="sng">
            <a:solidFill>
              <a:schemeClr val="dk1"/>
            </a:solidFill>
            <a:prstDash val="lgDashDot"/>
            <a:round/>
            <a:headEnd type="none" w="sm" len="sm"/>
            <a:tailEnd type="none" w="sm" len="sm"/>
          </a:ln>
        </p:spPr>
      </p:cxnSp>
      <p:sp>
        <p:nvSpPr>
          <p:cNvPr id="72" name="Google Shape;72;p13"/>
          <p:cNvSpPr txBox="1"/>
          <p:nvPr/>
        </p:nvSpPr>
        <p:spPr>
          <a:xfrm>
            <a:off x="5596477" y="3627293"/>
            <a:ext cx="1456920"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chemeClr val="dk1"/>
                </a:solidFill>
                <a:latin typeface="Arial"/>
                <a:ea typeface="Arial"/>
                <a:cs typeface="Arial"/>
                <a:sym typeface="Arial"/>
              </a:rPr>
              <a:t>College Name</a:t>
            </a:r>
            <a:endParaRPr/>
          </a:p>
        </p:txBody>
      </p:sp>
      <p:cxnSp>
        <p:nvCxnSpPr>
          <p:cNvPr id="73" name="Google Shape;73;p13"/>
          <p:cNvCxnSpPr/>
          <p:nvPr/>
        </p:nvCxnSpPr>
        <p:spPr>
          <a:xfrm>
            <a:off x="5693065" y="3919492"/>
            <a:ext cx="1360332" cy="0"/>
          </a:xfrm>
          <a:prstGeom prst="straightConnector1">
            <a:avLst/>
          </a:prstGeom>
          <a:noFill/>
          <a:ln w="9525" cap="flat" cmpd="sng">
            <a:solidFill>
              <a:schemeClr val="dk1"/>
            </a:solidFill>
            <a:prstDash val="lgDashDot"/>
            <a:round/>
            <a:headEnd type="none" w="sm" len="sm"/>
            <a:tailEnd type="none" w="sm" len="sm"/>
          </a:ln>
        </p:spPr>
      </p:cxnSp>
      <p:sp>
        <p:nvSpPr>
          <p:cNvPr id="74" name="Google Shape;74;p13"/>
          <p:cNvSpPr txBox="1"/>
          <p:nvPr/>
        </p:nvSpPr>
        <p:spPr>
          <a:xfrm>
            <a:off x="5693356" y="3956068"/>
            <a:ext cx="2095500" cy="430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100">
                <a:solidFill>
                  <a:schemeClr val="dk1"/>
                </a:solidFill>
              </a:rPr>
              <a:t>Arunachala College of Engineering for Women</a:t>
            </a:r>
            <a:endParaRPr sz="1100" b="0" i="0" u="none" strike="noStrike" cap="none">
              <a:solidFill>
                <a:schemeClr val="dk1"/>
              </a:solidFill>
              <a:latin typeface="Arial"/>
              <a:ea typeface="Arial"/>
              <a:cs typeface="Arial"/>
              <a:sym typeface="Arial"/>
            </a:endParaRPr>
          </a:p>
        </p:txBody>
      </p:sp>
      <p:pic>
        <p:nvPicPr>
          <p:cNvPr id="75" name="Google Shape;75;p13"/>
          <p:cNvPicPr preferRelativeResize="0"/>
          <p:nvPr/>
        </p:nvPicPr>
        <p:blipFill rotWithShape="1">
          <a:blip r:embed="rId4">
            <a:alphaModFix/>
          </a:blip>
          <a:srcRect/>
          <a:stretch/>
        </p:blipFill>
        <p:spPr>
          <a:xfrm>
            <a:off x="1834750" y="1249149"/>
            <a:ext cx="1146742" cy="666202"/>
          </a:xfrm>
          <a:prstGeom prst="rect">
            <a:avLst/>
          </a:prstGeom>
          <a:noFill/>
          <a:ln>
            <a:noFill/>
          </a:ln>
        </p:spPr>
      </p:pic>
      <p:pic>
        <p:nvPicPr>
          <p:cNvPr id="76" name="Google Shape;76;p13" descr="A logo with people and map&#10;&#10;Description automatically generated"/>
          <p:cNvPicPr preferRelativeResize="0"/>
          <p:nvPr/>
        </p:nvPicPr>
        <p:blipFill rotWithShape="1">
          <a:blip r:embed="rId5">
            <a:alphaModFix/>
          </a:blip>
          <a:srcRect/>
          <a:stretch/>
        </p:blipFill>
        <p:spPr>
          <a:xfrm>
            <a:off x="6461189" y="1211666"/>
            <a:ext cx="668564" cy="666202"/>
          </a:xfrm>
          <a:prstGeom prst="rect">
            <a:avLst/>
          </a:prstGeom>
          <a:noFill/>
          <a:ln>
            <a:noFill/>
          </a:ln>
        </p:spPr>
      </p:pic>
      <p:pic>
        <p:nvPicPr>
          <p:cNvPr id="77" name="Google Shape;77;p13" descr="A close up of a logo&#10;&#10;Description automatically generated"/>
          <p:cNvPicPr preferRelativeResize="0"/>
          <p:nvPr/>
        </p:nvPicPr>
        <p:blipFill rotWithShape="1">
          <a:blip r:embed="rId6">
            <a:alphaModFix/>
          </a:blip>
          <a:srcRect/>
          <a:stretch/>
        </p:blipFill>
        <p:spPr>
          <a:xfrm>
            <a:off x="3927667" y="1286631"/>
            <a:ext cx="1587347" cy="516273"/>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22"/>
          <p:cNvSpPr txBox="1">
            <a:spLocks noGrp="1"/>
          </p:cNvSpPr>
          <p:nvPr>
            <p:ph type="title"/>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US" sz="1600" b="1" i="0" u="none" strike="noStrike" cap="none">
                <a:solidFill>
                  <a:srgbClr val="213163"/>
                </a:solidFill>
                <a:latin typeface="Arial"/>
                <a:ea typeface="Arial"/>
                <a:cs typeface="Arial"/>
                <a:sym typeface="Arial"/>
              </a:rPr>
              <a:t>Modelling &amp; Results</a:t>
            </a:r>
            <a:endParaRPr sz="1600" b="0" i="0" u="none" strike="noStrike" cap="none">
              <a:solidFill>
                <a:srgbClr val="000000"/>
              </a:solidFill>
              <a:latin typeface="Arial"/>
              <a:ea typeface="Arial"/>
              <a:cs typeface="Arial"/>
              <a:sym typeface="Arial"/>
            </a:endParaRPr>
          </a:p>
        </p:txBody>
      </p:sp>
      <p:cxnSp>
        <p:nvCxnSpPr>
          <p:cNvPr id="152" name="Google Shape;152;p22"/>
          <p:cNvCxnSpPr/>
          <p:nvPr/>
        </p:nvCxnSpPr>
        <p:spPr>
          <a:xfrm>
            <a:off x="0" y="4675910"/>
            <a:ext cx="9144000" cy="0"/>
          </a:xfrm>
          <a:prstGeom prst="straightConnector1">
            <a:avLst/>
          </a:prstGeom>
          <a:noFill/>
          <a:ln w="9525" cap="flat" cmpd="sng">
            <a:solidFill>
              <a:srgbClr val="BFBFBF"/>
            </a:solidFill>
            <a:prstDash val="solid"/>
            <a:round/>
            <a:headEnd type="none" w="sm" len="sm"/>
            <a:tailEnd type="none" w="sm" len="sm"/>
          </a:ln>
        </p:spPr>
      </p:cxnSp>
      <p:sp>
        <p:nvSpPr>
          <p:cNvPr id="153" name="Google Shape;153;p22"/>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000" b="0" i="0" u="none" strike="noStrike" cap="none">
                <a:solidFill>
                  <a:schemeClr val="dk1"/>
                </a:solidFill>
                <a:latin typeface="Arial"/>
                <a:ea typeface="Arial"/>
                <a:cs typeface="Arial"/>
                <a:sym typeface="Arial"/>
              </a:rPr>
              <a:t>Source :</a:t>
            </a:r>
            <a:endParaRPr/>
          </a:p>
        </p:txBody>
      </p:sp>
      <p:sp>
        <p:nvSpPr>
          <p:cNvPr id="2" name="TextBox 1">
            <a:extLst>
              <a:ext uri="{FF2B5EF4-FFF2-40B4-BE49-F238E27FC236}">
                <a16:creationId xmlns:a16="http://schemas.microsoft.com/office/drawing/2014/main" id="{C08F3E02-8FB7-B847-793C-F79F7C935240}"/>
              </a:ext>
            </a:extLst>
          </p:cNvPr>
          <p:cNvSpPr txBox="1"/>
          <p:nvPr/>
        </p:nvSpPr>
        <p:spPr>
          <a:xfrm>
            <a:off x="706243" y="1315844"/>
            <a:ext cx="7649737" cy="2246769"/>
          </a:xfrm>
          <a:prstGeom prst="rect">
            <a:avLst/>
          </a:prstGeom>
          <a:noFill/>
        </p:spPr>
        <p:txBody>
          <a:bodyPr wrap="square" rtlCol="0">
            <a:spAutoFit/>
          </a:bodyPr>
          <a:lstStyle/>
          <a:p>
            <a:r>
              <a:rPr lang="en-US" dirty="0"/>
              <a:t>	</a:t>
            </a:r>
            <a:r>
              <a:rPr lang="en-US" dirty="0">
                <a:latin typeface="Times New Roman" panose="02020603050405020304" pitchFamily="18" charset="0"/>
                <a:cs typeface="Times New Roman" panose="02020603050405020304" pitchFamily="18" charset="0"/>
              </a:rPr>
              <a:t>The user model captures essential attributes like username, email, and password, with additional details including first name, last name, and contact information. Meanwhile, the car model encompasses key features such as make, model, year, color, and price per day, complemented by an image URL and description. Lastly, the reservation model links users and cars via foreign keys, with fields for start and end dates, pickup and drop-off locations, total price, and reservation status for streamlined booking management.</a:t>
            </a:r>
          </a:p>
          <a:p>
            <a:r>
              <a:rPr lang="en-US" dirty="0">
                <a:latin typeface="Times New Roman" panose="02020603050405020304" pitchFamily="18" charset="0"/>
                <a:cs typeface="Times New Roman" panose="02020603050405020304" pitchFamily="18" charset="0"/>
              </a:rPr>
              <a:t>	The project delivers a user-friendly car rental system enabling users to sign up, browse cars, make reservations, and manage their accounts, with admins having tools to manage inventory and bookings. It integrates frontend and backend interactions for seamless user experiences, undergoes rigorous testing, and is deployed for public access, ensuring functionality, security, and usability.</a:t>
            </a:r>
            <a:endParaRPr lang="en-IN"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23"/>
          <p:cNvSpPr txBox="1">
            <a:spLocks noGrp="1"/>
          </p:cNvSpPr>
          <p:nvPr>
            <p:ph type="title"/>
          </p:nvPr>
        </p:nvSpPr>
        <p:spPr>
          <a:xfrm>
            <a:off x="155850" y="613142"/>
            <a:ext cx="8832300" cy="451933"/>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2400"/>
              <a:buNone/>
            </a:pPr>
            <a:r>
              <a:rPr lang="en-US"/>
              <a:t>Homepage</a:t>
            </a:r>
            <a:endParaRPr/>
          </a:p>
        </p:txBody>
      </p:sp>
      <p:sp>
        <p:nvSpPr>
          <p:cNvPr id="159" name="Google Shape;159;p23"/>
          <p:cNvSpPr txBox="1">
            <a:spLocks noGrp="1"/>
          </p:cNvSpPr>
          <p:nvPr>
            <p:ph type="body" idx="1"/>
          </p:nvPr>
        </p:nvSpPr>
        <p:spPr>
          <a:xfrm>
            <a:off x="311699" y="1389600"/>
            <a:ext cx="8696833" cy="3179400"/>
          </a:xfrm>
          <a:prstGeom prst="rect">
            <a:avLst/>
          </a:prstGeom>
          <a:noFill/>
          <a:ln>
            <a:noFill/>
          </a:ln>
        </p:spPr>
        <p:txBody>
          <a:bodyPr spcFirstLastPara="1" wrap="square" lIns="91425" tIns="91425" rIns="91425" bIns="91425" anchor="t" anchorCtr="0">
            <a:noAutofit/>
          </a:bodyPr>
          <a:lstStyle/>
          <a:p>
            <a:pPr marL="457189" lvl="0" indent="-228593" algn="l" rtl="0">
              <a:lnSpc>
                <a:spcPct val="115000"/>
              </a:lnSpc>
              <a:spcBef>
                <a:spcPts val="0"/>
              </a:spcBef>
              <a:spcAft>
                <a:spcPts val="0"/>
              </a:spcAft>
              <a:buSzPts val="1200"/>
              <a:buNone/>
            </a:pPr>
            <a:endParaRPr dirty="0"/>
          </a:p>
        </p:txBody>
      </p:sp>
      <p:pic>
        <p:nvPicPr>
          <p:cNvPr id="3" name="Picture 2">
            <a:extLst>
              <a:ext uri="{FF2B5EF4-FFF2-40B4-BE49-F238E27FC236}">
                <a16:creationId xmlns:a16="http://schemas.microsoft.com/office/drawing/2014/main" id="{48E956C2-589B-3CA5-DA27-786F108186D4}"/>
              </a:ext>
            </a:extLst>
          </p:cNvPr>
          <p:cNvPicPr>
            <a:picLocks noChangeAspect="1"/>
          </p:cNvPicPr>
          <p:nvPr/>
        </p:nvPicPr>
        <p:blipFill>
          <a:blip r:embed="rId3"/>
          <a:stretch>
            <a:fillRect/>
          </a:stretch>
        </p:blipFill>
        <p:spPr>
          <a:xfrm>
            <a:off x="1040780" y="1166980"/>
            <a:ext cx="6839415" cy="362464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24"/>
          <p:cNvSpPr txBox="1">
            <a:spLocks noGrp="1"/>
          </p:cNvSpPr>
          <p:nvPr>
            <p:ph type="title"/>
          </p:nvPr>
        </p:nvSpPr>
        <p:spPr>
          <a:xfrm>
            <a:off x="628560" y="601132"/>
            <a:ext cx="7886430" cy="666517"/>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None/>
            </a:pPr>
            <a:r>
              <a:rPr lang="en-US" b="1"/>
              <a:t>About-Us-Page</a:t>
            </a:r>
            <a:endParaRPr/>
          </a:p>
        </p:txBody>
      </p:sp>
      <p:pic>
        <p:nvPicPr>
          <p:cNvPr id="3" name="Picture 2">
            <a:extLst>
              <a:ext uri="{FF2B5EF4-FFF2-40B4-BE49-F238E27FC236}">
                <a16:creationId xmlns:a16="http://schemas.microsoft.com/office/drawing/2014/main" id="{BEB64976-DDFE-93E8-FC3E-9BC283F3F65B}"/>
              </a:ext>
            </a:extLst>
          </p:cNvPr>
          <p:cNvPicPr>
            <a:picLocks noChangeAspect="1"/>
          </p:cNvPicPr>
          <p:nvPr/>
        </p:nvPicPr>
        <p:blipFill>
          <a:blip r:embed="rId3"/>
          <a:stretch>
            <a:fillRect/>
          </a:stretch>
        </p:blipFill>
        <p:spPr>
          <a:xfrm>
            <a:off x="984799" y="1158351"/>
            <a:ext cx="7173951" cy="3794455"/>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25"/>
          <p:cNvSpPr txBox="1">
            <a:spLocks noGrp="1"/>
          </p:cNvSpPr>
          <p:nvPr>
            <p:ph type="title"/>
          </p:nvPr>
        </p:nvSpPr>
        <p:spPr>
          <a:xfrm>
            <a:off x="628560" y="635000"/>
            <a:ext cx="7886430" cy="632649"/>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None/>
            </a:pPr>
            <a:r>
              <a:rPr lang="en-US" b="1"/>
              <a:t>Service-Page</a:t>
            </a:r>
            <a:endParaRPr/>
          </a:p>
        </p:txBody>
      </p:sp>
      <p:pic>
        <p:nvPicPr>
          <p:cNvPr id="3" name="Picture 2">
            <a:extLst>
              <a:ext uri="{FF2B5EF4-FFF2-40B4-BE49-F238E27FC236}">
                <a16:creationId xmlns:a16="http://schemas.microsoft.com/office/drawing/2014/main" id="{8088B3DF-4023-AAD8-7BA9-EACC981DB373}"/>
              </a:ext>
            </a:extLst>
          </p:cNvPr>
          <p:cNvPicPr>
            <a:picLocks noChangeAspect="1"/>
          </p:cNvPicPr>
          <p:nvPr/>
        </p:nvPicPr>
        <p:blipFill>
          <a:blip r:embed="rId3"/>
          <a:stretch>
            <a:fillRect/>
          </a:stretch>
        </p:blipFill>
        <p:spPr>
          <a:xfrm>
            <a:off x="992233" y="1132395"/>
            <a:ext cx="7159083" cy="3756747"/>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26"/>
          <p:cNvSpPr txBox="1">
            <a:spLocks noGrp="1"/>
          </p:cNvSpPr>
          <p:nvPr>
            <p:ph type="title"/>
          </p:nvPr>
        </p:nvSpPr>
        <p:spPr>
          <a:xfrm>
            <a:off x="628560" y="643466"/>
            <a:ext cx="7886430" cy="624183"/>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None/>
            </a:pPr>
            <a:r>
              <a:rPr lang="en-US" b="1" dirty="0"/>
              <a:t>Cars-Page</a:t>
            </a:r>
            <a:endParaRPr dirty="0"/>
          </a:p>
        </p:txBody>
      </p:sp>
      <p:pic>
        <p:nvPicPr>
          <p:cNvPr id="3" name="Picture 2">
            <a:extLst>
              <a:ext uri="{FF2B5EF4-FFF2-40B4-BE49-F238E27FC236}">
                <a16:creationId xmlns:a16="http://schemas.microsoft.com/office/drawing/2014/main" id="{9888180B-75E3-E45C-AA79-3E2636999D2F}"/>
              </a:ext>
            </a:extLst>
          </p:cNvPr>
          <p:cNvPicPr>
            <a:picLocks noChangeAspect="1"/>
          </p:cNvPicPr>
          <p:nvPr/>
        </p:nvPicPr>
        <p:blipFill>
          <a:blip r:embed="rId3"/>
          <a:stretch>
            <a:fillRect/>
          </a:stretch>
        </p:blipFill>
        <p:spPr>
          <a:xfrm>
            <a:off x="1044272" y="1124622"/>
            <a:ext cx="7055005" cy="3731542"/>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27"/>
          <p:cNvSpPr txBox="1">
            <a:spLocks noGrp="1"/>
          </p:cNvSpPr>
          <p:nvPr>
            <p:ph type="title"/>
          </p:nvPr>
        </p:nvSpPr>
        <p:spPr>
          <a:xfrm>
            <a:off x="628560" y="618066"/>
            <a:ext cx="7886430" cy="649583"/>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None/>
            </a:pPr>
            <a:r>
              <a:rPr lang="en-US" b="1"/>
              <a:t>Blog-Page</a:t>
            </a:r>
            <a:endParaRPr/>
          </a:p>
        </p:txBody>
      </p:sp>
      <p:pic>
        <p:nvPicPr>
          <p:cNvPr id="3" name="Picture 2">
            <a:extLst>
              <a:ext uri="{FF2B5EF4-FFF2-40B4-BE49-F238E27FC236}">
                <a16:creationId xmlns:a16="http://schemas.microsoft.com/office/drawing/2014/main" id="{369CE046-7CC0-A007-EFBD-447837AC842A}"/>
              </a:ext>
            </a:extLst>
          </p:cNvPr>
          <p:cNvPicPr>
            <a:picLocks noChangeAspect="1"/>
          </p:cNvPicPr>
          <p:nvPr/>
        </p:nvPicPr>
        <p:blipFill>
          <a:blip r:embed="rId3"/>
          <a:stretch>
            <a:fillRect/>
          </a:stretch>
        </p:blipFill>
        <p:spPr>
          <a:xfrm>
            <a:off x="1237560" y="1267649"/>
            <a:ext cx="6668429" cy="3525437"/>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28"/>
          <p:cNvSpPr txBox="1">
            <a:spLocks noGrp="1"/>
          </p:cNvSpPr>
          <p:nvPr>
            <p:ph type="title"/>
          </p:nvPr>
        </p:nvSpPr>
        <p:spPr>
          <a:xfrm>
            <a:off x="215053" y="892098"/>
            <a:ext cx="8421857" cy="379141"/>
          </a:xfrm>
          <a:prstGeom prst="rect">
            <a:avLst/>
          </a:prstGeom>
          <a:noFill/>
          <a:ln>
            <a:noFill/>
          </a:ln>
        </p:spPr>
        <p:txBody>
          <a:bodyPr spcFirstLastPara="1" wrap="square" lIns="0" tIns="0" rIns="0" bIns="0" anchor="ctr" anchorCtr="0">
            <a:noAutofit/>
          </a:bodyPr>
          <a:lstStyle/>
          <a:p>
            <a:pPr marL="0" lvl="0" indent="0" rtl="0">
              <a:lnSpc>
                <a:spcPct val="100000"/>
              </a:lnSpc>
              <a:spcBef>
                <a:spcPts val="0"/>
              </a:spcBef>
              <a:spcAft>
                <a:spcPts val="0"/>
              </a:spcAft>
              <a:buNone/>
            </a:pPr>
            <a:r>
              <a:rPr lang="en-US" sz="1600" b="1" dirty="0">
                <a:solidFill>
                  <a:srgbClr val="213163"/>
                </a:solidFill>
                <a:latin typeface="Arial"/>
                <a:ea typeface="Arial"/>
                <a:cs typeface="Arial"/>
                <a:sym typeface="Arial"/>
              </a:rPr>
              <a:t>Future Enhancements</a:t>
            </a:r>
            <a:r>
              <a:rPr lang="en-US" sz="1600" b="1" dirty="0">
                <a:solidFill>
                  <a:srgbClr val="374151"/>
                </a:solidFill>
                <a:latin typeface="Arial"/>
                <a:ea typeface="Arial"/>
                <a:cs typeface="Arial"/>
                <a:sym typeface="Arial"/>
              </a:rPr>
              <a:t>:</a:t>
            </a:r>
            <a:br>
              <a:rPr lang="en-US" sz="1600" b="1" dirty="0">
                <a:solidFill>
                  <a:srgbClr val="374151"/>
                </a:solidFill>
              </a:rPr>
            </a:br>
            <a:br>
              <a:rPr lang="en-US" b="0" i="0" dirty="0">
                <a:solidFill>
                  <a:srgbClr val="374151"/>
                </a:solidFill>
                <a:latin typeface="Arial"/>
                <a:ea typeface="Arial"/>
                <a:cs typeface="Arial"/>
                <a:sym typeface="Arial"/>
              </a:rPr>
            </a:br>
            <a:endParaRPr dirty="0"/>
          </a:p>
        </p:txBody>
      </p:sp>
      <p:sp>
        <p:nvSpPr>
          <p:cNvPr id="9" name="TextBox 8">
            <a:extLst>
              <a:ext uri="{FF2B5EF4-FFF2-40B4-BE49-F238E27FC236}">
                <a16:creationId xmlns:a16="http://schemas.microsoft.com/office/drawing/2014/main" id="{637E49A4-099C-09B3-F985-D9166390E26D}"/>
              </a:ext>
            </a:extLst>
          </p:cNvPr>
          <p:cNvSpPr txBox="1"/>
          <p:nvPr/>
        </p:nvSpPr>
        <p:spPr>
          <a:xfrm>
            <a:off x="215053" y="1524000"/>
            <a:ext cx="8743093" cy="3323987"/>
          </a:xfrm>
          <a:prstGeom prst="rect">
            <a:avLst/>
          </a:prstGeom>
          <a:noFill/>
        </p:spPr>
        <p:txBody>
          <a:bodyPr wrap="square" rtlCol="0">
            <a:spAutoFit/>
          </a:bodyPr>
          <a:lstStyle/>
          <a:p>
            <a:pPr algn="l">
              <a:buFont typeface="+mj-lt"/>
              <a:buAutoNum type="arabicPeriod"/>
            </a:pPr>
            <a:r>
              <a:rPr lang="en-US" b="1" i="0" dirty="0">
                <a:solidFill>
                  <a:srgbClr val="0D0D0D"/>
                </a:solidFill>
                <a:effectLst/>
                <a:highlight>
                  <a:srgbClr val="FFFFFF"/>
                </a:highlight>
                <a:latin typeface="Söhne"/>
              </a:rPr>
              <a:t>Mobile App Development</a:t>
            </a:r>
            <a:r>
              <a:rPr lang="en-US" b="0" i="0" dirty="0">
                <a:solidFill>
                  <a:srgbClr val="0D0D0D"/>
                </a:solidFill>
                <a:effectLst/>
                <a:highlight>
                  <a:srgbClr val="FFFFFF"/>
                </a:highlight>
                <a:latin typeface="Söhne"/>
              </a:rPr>
              <a:t>: Expand the platform by developing dedicated mobile applications for both Android and iOS devices, offering users the convenience of renting cars on the go.</a:t>
            </a:r>
          </a:p>
          <a:p>
            <a:pPr algn="l">
              <a:buFont typeface="+mj-lt"/>
              <a:buAutoNum type="arabicPeriod"/>
            </a:pPr>
            <a:r>
              <a:rPr lang="en-US" b="1" i="0" dirty="0">
                <a:solidFill>
                  <a:srgbClr val="0D0D0D"/>
                </a:solidFill>
                <a:effectLst/>
                <a:highlight>
                  <a:srgbClr val="FFFFFF"/>
                </a:highlight>
                <a:latin typeface="Söhne"/>
              </a:rPr>
              <a:t>Integration of AI and ML</a:t>
            </a:r>
            <a:r>
              <a:rPr lang="en-US" b="0" i="0" dirty="0">
                <a:solidFill>
                  <a:srgbClr val="0D0D0D"/>
                </a:solidFill>
                <a:effectLst/>
                <a:highlight>
                  <a:srgbClr val="FFFFFF"/>
                </a:highlight>
                <a:latin typeface="Söhne"/>
              </a:rPr>
              <a:t>: Implement artificial intelligence and machine learning algorithms to analyze user preferences and behavior, providing personalized recommendations for car selections and improving the overall user experience.</a:t>
            </a:r>
          </a:p>
          <a:p>
            <a:pPr algn="l">
              <a:buFont typeface="+mj-lt"/>
              <a:buAutoNum type="arabicPeriod"/>
            </a:pPr>
            <a:r>
              <a:rPr lang="en-US" b="1" i="0" dirty="0">
                <a:solidFill>
                  <a:srgbClr val="0D0D0D"/>
                </a:solidFill>
                <a:effectLst/>
                <a:highlight>
                  <a:srgbClr val="FFFFFF"/>
                </a:highlight>
                <a:latin typeface="Söhne"/>
              </a:rPr>
              <a:t>Enhanced Fleet Management</a:t>
            </a:r>
            <a:r>
              <a:rPr lang="en-US" b="0" i="0" dirty="0">
                <a:solidFill>
                  <a:srgbClr val="0D0D0D"/>
                </a:solidFill>
                <a:effectLst/>
                <a:highlight>
                  <a:srgbClr val="FFFFFF"/>
                </a:highlight>
                <a:latin typeface="Söhne"/>
              </a:rPr>
              <a:t>: Introduce advanced fleet management features for administrators, including predictive maintenance scheduling, real-time tracking of vehicle locations, and optimization of car allocation based on demand patterns.</a:t>
            </a:r>
          </a:p>
          <a:p>
            <a:pPr algn="l">
              <a:buFont typeface="+mj-lt"/>
              <a:buAutoNum type="arabicPeriod"/>
            </a:pPr>
            <a:r>
              <a:rPr lang="en-US" b="1" i="0" dirty="0">
                <a:solidFill>
                  <a:srgbClr val="0D0D0D"/>
                </a:solidFill>
                <a:effectLst/>
                <a:highlight>
                  <a:srgbClr val="FFFFFF"/>
                </a:highlight>
                <a:latin typeface="Söhne"/>
              </a:rPr>
              <a:t>Incorporation of IoT</a:t>
            </a:r>
            <a:r>
              <a:rPr lang="en-US" b="0" i="0" dirty="0">
                <a:solidFill>
                  <a:srgbClr val="0D0D0D"/>
                </a:solidFill>
                <a:effectLst/>
                <a:highlight>
                  <a:srgbClr val="FFFFFF"/>
                </a:highlight>
                <a:latin typeface="Söhne"/>
              </a:rPr>
              <a:t>: Utilize Internet of Things (IoT) technology to equip rental cars with sensors for monitoring various parameters such as fuel levels, engine health, and vehicle diagnostics, enabling proactive maintenance and optimizing operational efficiency.</a:t>
            </a:r>
          </a:p>
          <a:p>
            <a:pPr algn="l">
              <a:buFont typeface="+mj-lt"/>
              <a:buAutoNum type="arabicPeriod"/>
            </a:pPr>
            <a:r>
              <a:rPr lang="en-US" b="1" i="0" dirty="0">
                <a:solidFill>
                  <a:srgbClr val="0D0D0D"/>
                </a:solidFill>
                <a:effectLst/>
                <a:highlight>
                  <a:srgbClr val="FFFFFF"/>
                </a:highlight>
                <a:latin typeface="Söhne"/>
              </a:rPr>
              <a:t>Expansion of Services</a:t>
            </a:r>
            <a:r>
              <a:rPr lang="en-US" b="0" i="0" dirty="0">
                <a:solidFill>
                  <a:srgbClr val="0D0D0D"/>
                </a:solidFill>
                <a:effectLst/>
                <a:highlight>
                  <a:srgbClr val="FFFFFF"/>
                </a:highlight>
                <a:latin typeface="Söhne"/>
              </a:rPr>
              <a:t>: Diversify the services offered beyond traditional car rentals, such as incorporating options for car-sharing, ride-hailing partnerships, or integrating electric and hybrid vehicles into the fleet to cater to eco-conscious customers.</a:t>
            </a:r>
          </a:p>
          <a:p>
            <a:endParaRPr lang="en-IN"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9"/>
          <p:cNvSpPr txBox="1">
            <a:spLocks noGrp="1"/>
          </p:cNvSpPr>
          <p:nvPr>
            <p:ph type="title"/>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US" sz="1600" b="1" i="0" u="none" strike="noStrike" cap="none">
                <a:solidFill>
                  <a:srgbClr val="213163"/>
                </a:solidFill>
                <a:latin typeface="Arial"/>
                <a:ea typeface="Arial"/>
                <a:cs typeface="Arial"/>
                <a:sym typeface="Arial"/>
              </a:rPr>
              <a:t>Conclusion</a:t>
            </a:r>
            <a:endParaRPr sz="1600" b="0" i="0" u="none" strike="noStrike" cap="none">
              <a:solidFill>
                <a:srgbClr val="000000"/>
              </a:solidFill>
              <a:latin typeface="Arial"/>
              <a:ea typeface="Arial"/>
              <a:cs typeface="Arial"/>
              <a:sym typeface="Arial"/>
            </a:endParaRPr>
          </a:p>
        </p:txBody>
      </p:sp>
      <p:cxnSp>
        <p:nvCxnSpPr>
          <p:cNvPr id="190" name="Google Shape;190;p29"/>
          <p:cNvCxnSpPr/>
          <p:nvPr/>
        </p:nvCxnSpPr>
        <p:spPr>
          <a:xfrm>
            <a:off x="0" y="4675910"/>
            <a:ext cx="9144000" cy="0"/>
          </a:xfrm>
          <a:prstGeom prst="straightConnector1">
            <a:avLst/>
          </a:prstGeom>
          <a:noFill/>
          <a:ln w="9525" cap="flat" cmpd="sng">
            <a:solidFill>
              <a:srgbClr val="BFBFBF"/>
            </a:solidFill>
            <a:prstDash val="solid"/>
            <a:round/>
            <a:headEnd type="none" w="sm" len="sm"/>
            <a:tailEnd type="none" w="sm" len="sm"/>
          </a:ln>
        </p:spPr>
      </p:cxnSp>
      <p:sp>
        <p:nvSpPr>
          <p:cNvPr id="191" name="Google Shape;191;p29"/>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000" b="0" i="0" u="none" strike="noStrike" cap="none">
                <a:solidFill>
                  <a:schemeClr val="dk1"/>
                </a:solidFill>
                <a:latin typeface="Arial"/>
                <a:ea typeface="Arial"/>
                <a:cs typeface="Arial"/>
                <a:sym typeface="Arial"/>
              </a:rPr>
              <a:t>Source :</a:t>
            </a:r>
            <a:endParaRPr/>
          </a:p>
        </p:txBody>
      </p:sp>
      <p:sp>
        <p:nvSpPr>
          <p:cNvPr id="2" name="TextBox 1">
            <a:extLst>
              <a:ext uri="{FF2B5EF4-FFF2-40B4-BE49-F238E27FC236}">
                <a16:creationId xmlns:a16="http://schemas.microsoft.com/office/drawing/2014/main" id="{714E1174-2CF0-027B-CE70-F650932203D1}"/>
              </a:ext>
            </a:extLst>
          </p:cNvPr>
          <p:cNvSpPr txBox="1"/>
          <p:nvPr/>
        </p:nvSpPr>
        <p:spPr>
          <a:xfrm>
            <a:off x="319668" y="1412488"/>
            <a:ext cx="8489795" cy="181588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In conclusion, the car rental system project presents a comprehensive solution for facilitating smooth and efficient vehicle rentals. With a user-friendly interface allowing for easy browsing, booking, and management of reservations, coupled with robust backend functionalities for inventory management and administrative control, the system aims to streamline the rental process for both users and administrators. Future enhancements such as mobile app development, integration of AI and IoT technologies, and expansion of services offer promising avenues for further improving the system's functionality, user experience, and market competitiveness. Through rigorous testing, deployment, and ongoing refinement, the project endeavors to deliver a reliable, secure, and innovative platform that meets the evolving needs of the car rental industry and ensures customer satisfaction.</a:t>
            </a:r>
            <a:endParaRPr lang="en-IN"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30"/>
          <p:cNvSpPr txBox="1">
            <a:spLocks noGrp="1"/>
          </p:cNvSpPr>
          <p:nvPr>
            <p:ph type="title"/>
          </p:nvPr>
        </p:nvSpPr>
        <p:spPr>
          <a:xfrm>
            <a:off x="3504528" y="2334505"/>
            <a:ext cx="2149019" cy="474489"/>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sz="3000" b="1">
                <a:solidFill>
                  <a:srgbClr val="223366"/>
                </a:solidFill>
              </a:rPr>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pic>
        <p:nvPicPr>
          <p:cNvPr id="82" name="Google Shape;82;p14" descr="A blue and white rectangle with a white border&#10;&#10;Description automatically generated"/>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83" name="Google Shape;83;p14"/>
          <p:cNvSpPr txBox="1"/>
          <p:nvPr/>
        </p:nvSpPr>
        <p:spPr>
          <a:xfrm>
            <a:off x="2422762" y="970065"/>
            <a:ext cx="4283236" cy="433517"/>
          </a:xfrm>
          <a:prstGeom prst="rect">
            <a:avLst/>
          </a:prstGeom>
          <a:noFill/>
          <a:ln>
            <a:noFill/>
          </a:ln>
        </p:spPr>
        <p:txBody>
          <a:bodyPr spcFirstLastPara="1" wrap="square" lIns="0" tIns="0" rIns="0" bIns="0" anchor="t" anchorCtr="0">
            <a:spAutoFit/>
          </a:bodyPr>
          <a:lstStyle/>
          <a:p>
            <a:pPr marL="0" marR="0" lvl="0" indent="0" algn="ctr" rtl="0">
              <a:lnSpc>
                <a:spcPct val="196500"/>
              </a:lnSpc>
              <a:spcBef>
                <a:spcPts val="0"/>
              </a:spcBef>
              <a:spcAft>
                <a:spcPts val="0"/>
              </a:spcAft>
              <a:buNone/>
            </a:pPr>
            <a:r>
              <a:rPr lang="en-US" sz="2000" b="1" i="0" u="none" strike="noStrike" cap="none">
                <a:solidFill>
                  <a:srgbClr val="213164"/>
                </a:solidFill>
                <a:latin typeface="Arial"/>
                <a:ea typeface="Arial"/>
                <a:cs typeface="Arial"/>
                <a:sym typeface="Arial"/>
              </a:rPr>
              <a:t>CAPSTONE PROJECT SHOWCASE</a:t>
            </a:r>
            <a:endParaRPr/>
          </a:p>
        </p:txBody>
      </p:sp>
      <p:sp>
        <p:nvSpPr>
          <p:cNvPr id="84" name="Google Shape;84;p14"/>
          <p:cNvSpPr/>
          <p:nvPr/>
        </p:nvSpPr>
        <p:spPr>
          <a:xfrm>
            <a:off x="956310" y="3037840"/>
            <a:ext cx="7227570" cy="530626"/>
          </a:xfrm>
          <a:prstGeom prst="roundRect">
            <a:avLst>
              <a:gd name="adj" fmla="val 16667"/>
            </a:avLst>
          </a:prstGeom>
          <a:solidFill>
            <a:srgbClr val="DFDDFB"/>
          </a:solidFill>
          <a:ln w="25400" cap="flat" cmpd="sng">
            <a:solidFill>
              <a:srgbClr val="DFDDF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85" name="Google Shape;85;p14"/>
          <p:cNvSpPr txBox="1"/>
          <p:nvPr/>
        </p:nvSpPr>
        <p:spPr>
          <a:xfrm>
            <a:off x="2129473" y="3183633"/>
            <a:ext cx="4881245" cy="239040"/>
          </a:xfrm>
          <a:prstGeom prst="rect">
            <a:avLst/>
          </a:prstGeom>
          <a:noFill/>
          <a:ln>
            <a:noFill/>
          </a:ln>
        </p:spPr>
        <p:txBody>
          <a:bodyPr spcFirstLastPara="1" wrap="square" lIns="0" tIns="0" rIns="0" bIns="0" anchor="t" anchorCtr="0">
            <a:spAutoFit/>
          </a:bodyPr>
          <a:lstStyle/>
          <a:p>
            <a:pPr marL="0" marR="0" lvl="0" indent="0" algn="ctr" rtl="0">
              <a:lnSpc>
                <a:spcPct val="124749"/>
              </a:lnSpc>
              <a:spcBef>
                <a:spcPts val="0"/>
              </a:spcBef>
              <a:spcAft>
                <a:spcPts val="0"/>
              </a:spcAft>
              <a:buNone/>
            </a:pPr>
            <a:r>
              <a:rPr lang="en-US" sz="1600" b="1" i="0" u="none" strike="noStrike" cap="none">
                <a:solidFill>
                  <a:schemeClr val="dk1"/>
                </a:solidFill>
                <a:latin typeface="Arial"/>
                <a:ea typeface="Arial"/>
                <a:cs typeface="Arial"/>
                <a:sym typeface="Arial"/>
              </a:rPr>
              <a:t>Car Rentals Application with Django Framework </a:t>
            </a:r>
            <a:endParaRPr sz="1600" b="1" i="0" u="none" strike="noStrike" cap="none">
              <a:solidFill>
                <a:schemeClr val="dk1"/>
              </a:solidFill>
              <a:latin typeface="Arial"/>
              <a:ea typeface="Arial"/>
              <a:cs typeface="Arial"/>
              <a:sym typeface="Arial"/>
            </a:endParaRPr>
          </a:p>
        </p:txBody>
      </p:sp>
      <p:sp>
        <p:nvSpPr>
          <p:cNvPr id="86" name="Google Shape;86;p14"/>
          <p:cNvSpPr txBox="1"/>
          <p:nvPr/>
        </p:nvSpPr>
        <p:spPr>
          <a:xfrm>
            <a:off x="3872230" y="2704572"/>
            <a:ext cx="1399540" cy="239040"/>
          </a:xfrm>
          <a:prstGeom prst="rect">
            <a:avLst/>
          </a:prstGeom>
          <a:noFill/>
          <a:ln>
            <a:noFill/>
          </a:ln>
        </p:spPr>
        <p:txBody>
          <a:bodyPr spcFirstLastPara="1" wrap="square" lIns="0" tIns="0" rIns="0" bIns="0" anchor="t" anchorCtr="0">
            <a:spAutoFit/>
          </a:bodyPr>
          <a:lstStyle/>
          <a:p>
            <a:pPr marL="0" marR="0" lvl="0" indent="0" algn="ctr" rtl="0">
              <a:lnSpc>
                <a:spcPct val="124749"/>
              </a:lnSpc>
              <a:spcBef>
                <a:spcPts val="0"/>
              </a:spcBef>
              <a:spcAft>
                <a:spcPts val="0"/>
              </a:spcAft>
              <a:buNone/>
            </a:pPr>
            <a:r>
              <a:rPr lang="en-US" sz="1600" b="1" i="0" u="none" strike="noStrike" cap="none">
                <a:solidFill>
                  <a:schemeClr val="lt1"/>
                </a:solidFill>
                <a:latin typeface="Arial"/>
                <a:ea typeface="Arial"/>
                <a:cs typeface="Arial"/>
                <a:sym typeface="Arial"/>
              </a:rPr>
              <a:t>Project Title</a:t>
            </a:r>
            <a:endParaRPr sz="1600" b="1" i="0" u="none" strike="noStrike" cap="none">
              <a:solidFill>
                <a:schemeClr val="lt1"/>
              </a:solidFill>
              <a:latin typeface="Arial"/>
              <a:ea typeface="Arial"/>
              <a:cs typeface="Arial"/>
              <a:sym typeface="Arial"/>
            </a:endParaRPr>
          </a:p>
        </p:txBody>
      </p:sp>
      <p:sp>
        <p:nvSpPr>
          <p:cNvPr id="87" name="Google Shape;87;p14"/>
          <p:cNvSpPr txBox="1"/>
          <p:nvPr/>
        </p:nvSpPr>
        <p:spPr>
          <a:xfrm>
            <a:off x="1276813" y="4029973"/>
            <a:ext cx="6590375" cy="512320"/>
          </a:xfrm>
          <a:prstGeom prst="rect">
            <a:avLst/>
          </a:prstGeom>
          <a:noFill/>
          <a:ln>
            <a:noFill/>
          </a:ln>
        </p:spPr>
        <p:txBody>
          <a:bodyPr spcFirstLastPara="1" wrap="square" lIns="0" tIns="0" rIns="0" bIns="0" anchor="t" anchorCtr="0">
            <a:spAutoFit/>
          </a:bodyPr>
          <a:lstStyle/>
          <a:p>
            <a:pPr marL="0" marR="0" lvl="0" indent="0" algn="ctr" rtl="0">
              <a:lnSpc>
                <a:spcPct val="124749"/>
              </a:lnSpc>
              <a:spcBef>
                <a:spcPts val="0"/>
              </a:spcBef>
              <a:spcAft>
                <a:spcPts val="0"/>
              </a:spcAft>
              <a:buNone/>
            </a:pPr>
            <a:r>
              <a:rPr lang="en-US" sz="1600" b="0" i="0" u="none" strike="noStrike" cap="none">
                <a:solidFill>
                  <a:schemeClr val="lt1"/>
                </a:solidFill>
                <a:latin typeface="Arial"/>
                <a:ea typeface="Arial"/>
                <a:cs typeface="Arial"/>
                <a:sym typeface="Arial"/>
              </a:rPr>
              <a:t>Abstract | Problem Statement | Project Overview | Proposed Solution | Technology Used | Modelling &amp; Results | Conclusion </a:t>
            </a:r>
            <a:endParaRPr sz="1600" b="0" i="0" u="none" strike="noStrike" cap="none">
              <a:solidFill>
                <a:schemeClr val="lt1"/>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5"/>
          <p:cNvSpPr txBox="1">
            <a:spLocks noGrp="1"/>
          </p:cNvSpPr>
          <p:nvPr>
            <p:ph type="title"/>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US" sz="1600" b="1" i="0" u="none" strike="noStrike" cap="none">
                <a:solidFill>
                  <a:srgbClr val="213163"/>
                </a:solidFill>
                <a:latin typeface="Arial"/>
                <a:ea typeface="Arial"/>
                <a:cs typeface="Arial"/>
                <a:sym typeface="Arial"/>
              </a:rPr>
              <a:t>Abstract</a:t>
            </a:r>
            <a:endParaRPr sz="1600" b="0" i="0" u="none" strike="noStrike" cap="none">
              <a:solidFill>
                <a:srgbClr val="000000"/>
              </a:solidFill>
              <a:latin typeface="Arial"/>
              <a:ea typeface="Arial"/>
              <a:cs typeface="Arial"/>
              <a:sym typeface="Arial"/>
            </a:endParaRPr>
          </a:p>
        </p:txBody>
      </p:sp>
      <p:cxnSp>
        <p:nvCxnSpPr>
          <p:cNvPr id="93" name="Google Shape;93;p15"/>
          <p:cNvCxnSpPr/>
          <p:nvPr/>
        </p:nvCxnSpPr>
        <p:spPr>
          <a:xfrm>
            <a:off x="0" y="4675910"/>
            <a:ext cx="9144000" cy="0"/>
          </a:xfrm>
          <a:prstGeom prst="straightConnector1">
            <a:avLst/>
          </a:prstGeom>
          <a:noFill/>
          <a:ln w="9525" cap="flat" cmpd="sng">
            <a:solidFill>
              <a:srgbClr val="BFBFBF"/>
            </a:solidFill>
            <a:prstDash val="solid"/>
            <a:round/>
            <a:headEnd type="none" w="sm" len="sm"/>
            <a:tailEnd type="none" w="sm" len="sm"/>
          </a:ln>
        </p:spPr>
      </p:cxnSp>
      <p:sp>
        <p:nvSpPr>
          <p:cNvPr id="94" name="Google Shape;94;p15"/>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000" b="0" i="0" u="none" strike="noStrike" cap="none">
                <a:solidFill>
                  <a:schemeClr val="dk1"/>
                </a:solidFill>
                <a:latin typeface="Arial"/>
                <a:ea typeface="Arial"/>
                <a:cs typeface="Arial"/>
                <a:sym typeface="Arial"/>
              </a:rPr>
              <a:t>Source :</a:t>
            </a:r>
            <a:endParaRPr/>
          </a:p>
        </p:txBody>
      </p:sp>
      <p:sp>
        <p:nvSpPr>
          <p:cNvPr id="95" name="Google Shape;95;p15"/>
          <p:cNvSpPr txBox="1"/>
          <p:nvPr/>
        </p:nvSpPr>
        <p:spPr>
          <a:xfrm>
            <a:off x="299050" y="1186200"/>
            <a:ext cx="8243700" cy="3110100"/>
          </a:xfrm>
          <a:prstGeom prst="rect">
            <a:avLst/>
          </a:prstGeom>
          <a:noFill/>
          <a:ln>
            <a:noFill/>
          </a:ln>
        </p:spPr>
        <p:txBody>
          <a:bodyPr spcFirstLastPara="1" wrap="square" lIns="91425" tIns="91425" rIns="91425" bIns="91425" anchor="t" anchorCtr="0">
            <a:noAutofit/>
          </a:bodyPr>
          <a:lstStyle/>
          <a:p>
            <a:pPr marL="0" lvl="0" indent="457200" algn="l" rtl="0">
              <a:lnSpc>
                <a:spcPct val="115000"/>
              </a:lnSpc>
              <a:spcBef>
                <a:spcPts val="0"/>
              </a:spcBef>
              <a:spcAft>
                <a:spcPts val="0"/>
              </a:spcAft>
              <a:buClr>
                <a:schemeClr val="dk1"/>
              </a:buClr>
              <a:buSzPts val="1100"/>
              <a:buFont typeface="Arial"/>
              <a:buNone/>
            </a:pPr>
            <a:r>
              <a:rPr lang="en-US"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rPr>
              <a:t>The Car Rentals Application with Django Framework is designed to facilitate efficient management and booking of rental cars for both customers and administrators. Leveraging the Django web framework, this application offers a seamless user experience through its intuitive interface and robust backend functionality. Users can easily search for available cars based on various criteria such as location, date, and vehicle type, and make reservations with just a few clicks. Administrators have access to powerful tools for managing inventory, monitoring bookings, and generating reports to optimize business operations. By employing Django's built-in security features and scalability, this application ensures data integrity and performance even under heavy loads. Overall, the Car Rentals Application demonstrates the capability of Django Framework in developing sophisticated web applications tailored to specific business needs in the transportation industry.</a:t>
            </a:r>
            <a:endParaRPr sz="16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Clr>
                <a:schemeClr val="dk1"/>
              </a:buClr>
              <a:buSzPts val="1100"/>
              <a:buFont typeface="Arial"/>
              <a:buNone/>
            </a:pPr>
            <a:endParaRPr dirty="0"/>
          </a:p>
          <a:p>
            <a:pPr marL="0" lvl="0" indent="0" algn="l" rtl="0">
              <a:spcBef>
                <a:spcPts val="0"/>
              </a:spcBef>
              <a:spcAft>
                <a:spcPts val="0"/>
              </a:spcAft>
              <a:buNone/>
            </a:pP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6"/>
          <p:cNvSpPr txBox="1">
            <a:spLocks noGrp="1"/>
          </p:cNvSpPr>
          <p:nvPr>
            <p:ph type="title"/>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US" sz="1600" b="1" i="0" u="none" strike="noStrike" cap="none">
                <a:solidFill>
                  <a:srgbClr val="213163"/>
                </a:solidFill>
                <a:latin typeface="Arial"/>
                <a:ea typeface="Arial"/>
                <a:cs typeface="Arial"/>
                <a:sym typeface="Arial"/>
              </a:rPr>
              <a:t>Problem Statement</a:t>
            </a:r>
            <a:endParaRPr sz="1600" b="0" i="0" u="none" strike="noStrike" cap="none">
              <a:solidFill>
                <a:srgbClr val="000000"/>
              </a:solidFill>
              <a:latin typeface="Arial"/>
              <a:ea typeface="Arial"/>
              <a:cs typeface="Arial"/>
              <a:sym typeface="Arial"/>
            </a:endParaRPr>
          </a:p>
        </p:txBody>
      </p:sp>
      <p:cxnSp>
        <p:nvCxnSpPr>
          <p:cNvPr id="101" name="Google Shape;101;p16"/>
          <p:cNvCxnSpPr/>
          <p:nvPr/>
        </p:nvCxnSpPr>
        <p:spPr>
          <a:xfrm>
            <a:off x="0" y="4675910"/>
            <a:ext cx="9144000" cy="0"/>
          </a:xfrm>
          <a:prstGeom prst="straightConnector1">
            <a:avLst/>
          </a:prstGeom>
          <a:noFill/>
          <a:ln w="9525" cap="flat" cmpd="sng">
            <a:solidFill>
              <a:srgbClr val="BFBFBF"/>
            </a:solidFill>
            <a:prstDash val="solid"/>
            <a:round/>
            <a:headEnd type="none" w="sm" len="sm"/>
            <a:tailEnd type="none" w="sm" len="sm"/>
          </a:ln>
        </p:spPr>
      </p:cxnSp>
      <p:sp>
        <p:nvSpPr>
          <p:cNvPr id="102" name="Google Shape;102;p16"/>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000" b="0" i="0" u="none" strike="noStrike" cap="none">
                <a:solidFill>
                  <a:schemeClr val="dk1"/>
                </a:solidFill>
                <a:latin typeface="Arial"/>
                <a:ea typeface="Arial"/>
                <a:cs typeface="Arial"/>
                <a:sym typeface="Arial"/>
              </a:rPr>
              <a:t>Source :</a:t>
            </a:r>
            <a:endParaRPr/>
          </a:p>
        </p:txBody>
      </p:sp>
      <p:sp>
        <p:nvSpPr>
          <p:cNvPr id="103" name="Google Shape;103;p16"/>
          <p:cNvSpPr txBox="1"/>
          <p:nvPr/>
        </p:nvSpPr>
        <p:spPr>
          <a:xfrm>
            <a:off x="279100" y="1305800"/>
            <a:ext cx="8363100" cy="2741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rPr>
              <a:t>The problem is to create a dynamic website for Car Rental System </a:t>
            </a:r>
            <a:endParaRPr sz="1800"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endParaRPr>
          </a:p>
          <a:p>
            <a:pPr marL="0" lvl="0" indent="0" algn="l" rtl="0">
              <a:spcBef>
                <a:spcPts val="0"/>
              </a:spcBef>
              <a:spcAft>
                <a:spcPts val="0"/>
              </a:spcAft>
              <a:buNone/>
            </a:pPr>
            <a:r>
              <a:rPr lang="en-US" sz="1800"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rPr>
              <a:t>Current car rental systems lack efficiency and user-friendliness, resulting in frustration for customers and inefficiencies for businesses. A need exists for a comprehensive solution with seamless user experiences and robust backend functionality to revolutionize the car rental industry.</a:t>
            </a:r>
            <a:endParaRPr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17"/>
          <p:cNvSpPr txBox="1">
            <a:spLocks noGrp="1"/>
          </p:cNvSpPr>
          <p:nvPr>
            <p:ph type="title"/>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US" sz="1600" b="1" i="0" u="none" strike="noStrike" cap="none">
                <a:solidFill>
                  <a:srgbClr val="213163"/>
                </a:solidFill>
                <a:latin typeface="Arial"/>
                <a:ea typeface="Arial"/>
                <a:cs typeface="Arial"/>
                <a:sym typeface="Arial"/>
              </a:rPr>
              <a:t>Project Overview</a:t>
            </a:r>
            <a:endParaRPr sz="1600" b="0" i="0" u="none" strike="noStrike" cap="none">
              <a:solidFill>
                <a:srgbClr val="000000"/>
              </a:solidFill>
              <a:latin typeface="Arial"/>
              <a:ea typeface="Arial"/>
              <a:cs typeface="Arial"/>
              <a:sym typeface="Arial"/>
            </a:endParaRPr>
          </a:p>
        </p:txBody>
      </p:sp>
      <p:cxnSp>
        <p:nvCxnSpPr>
          <p:cNvPr id="109" name="Google Shape;109;p17"/>
          <p:cNvCxnSpPr/>
          <p:nvPr/>
        </p:nvCxnSpPr>
        <p:spPr>
          <a:xfrm>
            <a:off x="0" y="4675910"/>
            <a:ext cx="9144000" cy="0"/>
          </a:xfrm>
          <a:prstGeom prst="straightConnector1">
            <a:avLst/>
          </a:prstGeom>
          <a:noFill/>
          <a:ln w="9525" cap="flat" cmpd="sng">
            <a:solidFill>
              <a:srgbClr val="BFBFBF"/>
            </a:solidFill>
            <a:prstDash val="solid"/>
            <a:round/>
            <a:headEnd type="none" w="sm" len="sm"/>
            <a:tailEnd type="none" w="sm" len="sm"/>
          </a:ln>
        </p:spPr>
      </p:cxnSp>
      <p:sp>
        <p:nvSpPr>
          <p:cNvPr id="110" name="Google Shape;110;p17"/>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000" b="0" i="0" u="none" strike="noStrike" cap="none">
                <a:solidFill>
                  <a:schemeClr val="dk1"/>
                </a:solidFill>
                <a:latin typeface="Arial"/>
                <a:ea typeface="Arial"/>
                <a:cs typeface="Arial"/>
                <a:sym typeface="Arial"/>
              </a:rPr>
              <a:t>Source :</a:t>
            </a:r>
            <a:endParaRPr/>
          </a:p>
        </p:txBody>
      </p:sp>
      <p:sp>
        <p:nvSpPr>
          <p:cNvPr id="111" name="Google Shape;111;p17"/>
          <p:cNvSpPr txBox="1"/>
          <p:nvPr/>
        </p:nvSpPr>
        <p:spPr>
          <a:xfrm>
            <a:off x="398725" y="1275900"/>
            <a:ext cx="8343300" cy="3119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600"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rPr>
              <a:t>Here is the overview for the project:</a:t>
            </a:r>
            <a:endParaRPr sz="1600"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endParaRPr>
          </a:p>
          <a:p>
            <a:pPr marL="457200" lvl="0" indent="-304800" algn="l" rtl="0">
              <a:spcBef>
                <a:spcPts val="0"/>
              </a:spcBef>
              <a:spcAft>
                <a:spcPts val="0"/>
              </a:spcAft>
              <a:buClr>
                <a:srgbClr val="0D0D0D"/>
              </a:buClr>
              <a:buSzPts val="1200"/>
              <a:buFont typeface="Roboto"/>
              <a:buChar char="●"/>
            </a:pPr>
            <a:r>
              <a:rPr lang="en-US" sz="1600"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rPr>
              <a:t>Planning and Requirements Gathering: Begin by defining project objectives and gathering requirements for the car rental website.</a:t>
            </a:r>
            <a:endParaRPr sz="1600"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endParaRPr>
          </a:p>
          <a:p>
            <a:pPr marL="457200" lvl="0" indent="-304800" algn="l" rtl="0">
              <a:spcBef>
                <a:spcPts val="0"/>
              </a:spcBef>
              <a:spcAft>
                <a:spcPts val="0"/>
              </a:spcAft>
              <a:buClr>
                <a:srgbClr val="0D0D0D"/>
              </a:buClr>
              <a:buSzPts val="1200"/>
              <a:buFont typeface="Roboto"/>
              <a:buChar char="●"/>
            </a:pPr>
            <a:r>
              <a:rPr lang="en-US" sz="1600"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rPr>
              <a:t>Designing User Interface: Design the frontend of the website using HTML, CSS, and JavaScript to create an intuitive and visually appealing user interface.</a:t>
            </a:r>
            <a:endParaRPr sz="1600"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endParaRPr>
          </a:p>
          <a:p>
            <a:pPr marL="457200" lvl="0" indent="-304800" algn="l" rtl="0">
              <a:lnSpc>
                <a:spcPct val="115000"/>
              </a:lnSpc>
              <a:spcBef>
                <a:spcPts val="0"/>
              </a:spcBef>
              <a:spcAft>
                <a:spcPts val="0"/>
              </a:spcAft>
              <a:buClr>
                <a:srgbClr val="0D0D0D"/>
              </a:buClr>
              <a:buSzPts val="1200"/>
              <a:buFont typeface="Roboto"/>
              <a:buChar char="●"/>
            </a:pPr>
            <a:r>
              <a:rPr lang="en-US" sz="1600"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rPr>
              <a:t>Backend Development with Django: Set up the backend infrastructure using Django, a high-level Python web framework. Develop models for cars, users, bookings, and other relevant entities, along with appropriate database schema.</a:t>
            </a:r>
            <a:endParaRPr sz="1600"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endParaRPr>
          </a:p>
          <a:p>
            <a:pPr marL="457200" lvl="0" indent="-304800" algn="l" rtl="0">
              <a:lnSpc>
                <a:spcPct val="115000"/>
              </a:lnSpc>
              <a:spcBef>
                <a:spcPts val="0"/>
              </a:spcBef>
              <a:spcAft>
                <a:spcPts val="0"/>
              </a:spcAft>
              <a:buClr>
                <a:srgbClr val="0D0D0D"/>
              </a:buClr>
              <a:buSzPts val="1200"/>
              <a:buFont typeface="Roboto"/>
              <a:buChar char="●"/>
            </a:pPr>
            <a:r>
              <a:rPr lang="en-US" sz="1600"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rPr>
              <a:t>Admin Panel Development: Create an admin panel using Django's admin interface or custom admin views to enable administrators to manage cars, bookings, users, and other aspects of the system efficiently.</a:t>
            </a:r>
            <a:endParaRPr sz="1600" dirty="0">
              <a:solidFill>
                <a:srgbClr val="0D0D0D"/>
              </a:solidFill>
              <a:highlight>
                <a:srgbClr val="FFFFFF"/>
              </a:highlight>
              <a:latin typeface="Times New Roman" panose="02020603050405020304" pitchFamily="18" charset="0"/>
              <a:ea typeface="Roboto"/>
              <a:cs typeface="Times New Roman" panose="02020603050405020304" pitchFamily="18" charset="0"/>
              <a:sym typeface="Roboto"/>
            </a:endParaRPr>
          </a:p>
          <a:p>
            <a:pPr marL="0" lvl="0" indent="0" algn="l" rtl="0">
              <a:lnSpc>
                <a:spcPct val="115000"/>
              </a:lnSpc>
              <a:spcBef>
                <a:spcPts val="0"/>
              </a:spcBef>
              <a:spcAft>
                <a:spcPts val="0"/>
              </a:spcAft>
              <a:buNone/>
            </a:pPr>
            <a:endParaRPr sz="1200" dirty="0">
              <a:solidFill>
                <a:srgbClr val="0D0D0D"/>
              </a:solidFill>
              <a:highlight>
                <a:srgbClr val="FFFFFF"/>
              </a:highlight>
              <a:latin typeface="Roboto"/>
              <a:ea typeface="Roboto"/>
              <a:cs typeface="Roboto"/>
              <a:sym typeface="Roboto"/>
            </a:endParaRPr>
          </a:p>
          <a:p>
            <a:pPr marL="0" lvl="0" indent="0" algn="l" rtl="0">
              <a:spcBef>
                <a:spcPts val="0"/>
              </a:spcBef>
              <a:spcAft>
                <a:spcPts val="0"/>
              </a:spcAft>
              <a:buNone/>
            </a:pPr>
            <a:endParaRPr sz="1200" dirty="0">
              <a:solidFill>
                <a:srgbClr val="0D0D0D"/>
              </a:solidFill>
              <a:highlight>
                <a:srgbClr val="FFFFFF"/>
              </a:highlight>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8"/>
          <p:cNvSpPr txBox="1">
            <a:spLocks noGrp="1"/>
          </p:cNvSpPr>
          <p:nvPr>
            <p:ph type="title"/>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US" sz="1600" b="1" i="0" u="none" strike="noStrike" cap="none">
                <a:solidFill>
                  <a:srgbClr val="213163"/>
                </a:solidFill>
                <a:latin typeface="Arial"/>
                <a:ea typeface="Arial"/>
                <a:cs typeface="Arial"/>
                <a:sym typeface="Arial"/>
              </a:rPr>
              <a:t>Proposed Solution</a:t>
            </a:r>
            <a:endParaRPr sz="1600" b="0" i="0" u="none" strike="noStrike" cap="none">
              <a:solidFill>
                <a:srgbClr val="000000"/>
              </a:solidFill>
              <a:latin typeface="Arial"/>
              <a:ea typeface="Arial"/>
              <a:cs typeface="Arial"/>
              <a:sym typeface="Arial"/>
            </a:endParaRPr>
          </a:p>
        </p:txBody>
      </p:sp>
      <p:sp>
        <p:nvSpPr>
          <p:cNvPr id="117" name="Google Shape;117;p18"/>
          <p:cNvSpPr txBox="1"/>
          <p:nvPr/>
        </p:nvSpPr>
        <p:spPr>
          <a:xfrm>
            <a:off x="138533" y="1102220"/>
            <a:ext cx="8866934" cy="376834"/>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1400" b="0" i="0" u="none" strike="noStrike" cap="none">
                <a:solidFill>
                  <a:srgbClr val="374151"/>
                </a:solidFill>
                <a:latin typeface="Times New Roman"/>
                <a:ea typeface="Times New Roman"/>
                <a:cs typeface="Times New Roman"/>
                <a:sym typeface="Times New Roman"/>
              </a:rPr>
              <a:t>.</a:t>
            </a:r>
            <a:endParaRPr/>
          </a:p>
        </p:txBody>
      </p:sp>
      <p:cxnSp>
        <p:nvCxnSpPr>
          <p:cNvPr id="118" name="Google Shape;118;p18"/>
          <p:cNvCxnSpPr/>
          <p:nvPr/>
        </p:nvCxnSpPr>
        <p:spPr>
          <a:xfrm>
            <a:off x="0" y="4675910"/>
            <a:ext cx="9144000" cy="0"/>
          </a:xfrm>
          <a:prstGeom prst="straightConnector1">
            <a:avLst/>
          </a:prstGeom>
          <a:noFill/>
          <a:ln w="9525" cap="flat" cmpd="sng">
            <a:solidFill>
              <a:srgbClr val="BFBFBF"/>
            </a:solidFill>
            <a:prstDash val="solid"/>
            <a:round/>
            <a:headEnd type="none" w="sm" len="sm"/>
            <a:tailEnd type="none" w="sm" len="sm"/>
          </a:ln>
        </p:spPr>
      </p:cxnSp>
      <p:sp>
        <p:nvSpPr>
          <p:cNvPr id="119" name="Google Shape;119;p18"/>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endParaRPr/>
          </a:p>
        </p:txBody>
      </p:sp>
      <p:sp>
        <p:nvSpPr>
          <p:cNvPr id="2" name="TextBox 1">
            <a:extLst>
              <a:ext uri="{FF2B5EF4-FFF2-40B4-BE49-F238E27FC236}">
                <a16:creationId xmlns:a16="http://schemas.microsoft.com/office/drawing/2014/main" id="{4E8B2321-4A30-4E03-0748-7C9DA08DB51F}"/>
              </a:ext>
            </a:extLst>
          </p:cNvPr>
          <p:cNvSpPr txBox="1"/>
          <p:nvPr/>
        </p:nvSpPr>
        <p:spPr>
          <a:xfrm>
            <a:off x="245327" y="1345580"/>
            <a:ext cx="8482361" cy="2893100"/>
          </a:xfrm>
          <a:prstGeom prst="rect">
            <a:avLst/>
          </a:prstGeom>
          <a:noFill/>
        </p:spPr>
        <p:txBody>
          <a:bodyPr wrap="square" rtlCol="0">
            <a:spAutoFit/>
          </a:bodyPr>
          <a:lstStyle/>
          <a:p>
            <a:pPr algn="l"/>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To create a car rental system using frontend tools like HTML, CSS, and JavaScript, combined with backend tools like Python and Django, you can follow these steps:</a:t>
            </a:r>
          </a:p>
          <a:p>
            <a:pPr algn="l">
              <a:buFont typeface="+mj-lt"/>
              <a:buAutoNum type="arabicPeriod"/>
            </a:pPr>
            <a:r>
              <a:rPr lang="en-US" b="1" i="0" dirty="0">
                <a:solidFill>
                  <a:srgbClr val="0D0D0D"/>
                </a:solidFill>
                <a:effectLst/>
                <a:highlight>
                  <a:srgbClr val="FFFFFF"/>
                </a:highlight>
                <a:latin typeface="Times New Roman" panose="02020603050405020304" pitchFamily="18" charset="0"/>
                <a:cs typeface="Times New Roman" panose="02020603050405020304" pitchFamily="18" charset="0"/>
              </a:rPr>
              <a:t>Design the User Interface (UI)</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Use HTML to structure the web pages, including forms for user input.</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Apply CSS for styling to make the interface visually appealing and user-friendly.</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Utilize JavaScript for client-side interactivity, such as form validation and dynamic content updates.</a:t>
            </a:r>
          </a:p>
          <a:p>
            <a:pPr algn="l">
              <a:buFont typeface="+mj-lt"/>
              <a:buAutoNum type="arabicPeriod"/>
            </a:pPr>
            <a:r>
              <a:rPr lang="en-US" b="1" i="0" dirty="0">
                <a:solidFill>
                  <a:srgbClr val="0D0D0D"/>
                </a:solidFill>
                <a:effectLst/>
                <a:highlight>
                  <a:srgbClr val="FFFFFF"/>
                </a:highlight>
                <a:latin typeface="Times New Roman" panose="02020603050405020304" pitchFamily="18" charset="0"/>
                <a:cs typeface="Times New Roman" panose="02020603050405020304" pitchFamily="18" charset="0"/>
              </a:rPr>
              <a:t>Backend Development with Django</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Set up a Django project and create Django apps for different functionalities (e.g., user authentication, car rental management).</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Define models for storing data related to users, cars, reservations, etc.</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Implement views to handle user requests and interact with data through Django's ORM.</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Configure URLs to map requests to appropriate views.</a:t>
            </a:r>
          </a:p>
          <a:p>
            <a:endParaRPr lang="en-IN"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9"/>
          <p:cNvSpPr txBox="1"/>
          <p:nvPr/>
        </p:nvSpPr>
        <p:spPr>
          <a:xfrm>
            <a:off x="457200" y="752832"/>
            <a:ext cx="8017933" cy="700000"/>
          </a:xfrm>
          <a:prstGeom prst="rect">
            <a:avLst/>
          </a:prstGeom>
          <a:noFill/>
          <a:ln>
            <a:noFill/>
          </a:ln>
        </p:spPr>
        <p:txBody>
          <a:bodyPr spcFirstLastPara="1" wrap="square" lIns="91425" tIns="45700" rIns="91425" bIns="45700" anchor="t" anchorCtr="0">
            <a:spAutoFit/>
          </a:bodyPr>
          <a:lstStyle/>
          <a:p>
            <a:pPr marL="457200" marR="0" lvl="1" indent="0" algn="l" rtl="0">
              <a:lnSpc>
                <a:spcPct val="150000"/>
              </a:lnSpc>
              <a:spcBef>
                <a:spcPts val="0"/>
              </a:spcBef>
              <a:spcAft>
                <a:spcPts val="0"/>
              </a:spcAft>
              <a:buNone/>
            </a:pPr>
            <a:endParaRPr sz="1400" b="0" i="0" u="none" strike="noStrike" cap="none">
              <a:solidFill>
                <a:srgbClr val="374151"/>
              </a:solidFill>
              <a:latin typeface="Times New Roman"/>
              <a:ea typeface="Times New Roman"/>
              <a:cs typeface="Times New Roman"/>
              <a:sym typeface="Times New Roman"/>
            </a:endParaRPr>
          </a:p>
          <a:p>
            <a:pPr marL="742950" marR="0" lvl="1" indent="-196850" algn="l" rtl="0">
              <a:lnSpc>
                <a:spcPct val="150000"/>
              </a:lnSpc>
              <a:spcBef>
                <a:spcPts val="0"/>
              </a:spcBef>
              <a:spcAft>
                <a:spcPts val="0"/>
              </a:spcAft>
              <a:buClr>
                <a:srgbClr val="000000"/>
              </a:buClr>
              <a:buSzPts val="1400"/>
              <a:buFont typeface="Arial"/>
              <a:buNone/>
            </a:pPr>
            <a:endParaRPr sz="1400" b="0" i="0" u="none" strike="noStrike" cap="none">
              <a:solidFill>
                <a:srgbClr val="374151"/>
              </a:solidFill>
              <a:latin typeface="Times New Roman"/>
              <a:ea typeface="Times New Roman"/>
              <a:cs typeface="Times New Roman"/>
              <a:sym typeface="Times New Roman"/>
            </a:endParaRPr>
          </a:p>
        </p:txBody>
      </p:sp>
      <p:cxnSp>
        <p:nvCxnSpPr>
          <p:cNvPr id="125" name="Google Shape;125;p19"/>
          <p:cNvCxnSpPr/>
          <p:nvPr/>
        </p:nvCxnSpPr>
        <p:spPr>
          <a:xfrm>
            <a:off x="0" y="4675910"/>
            <a:ext cx="9144000" cy="0"/>
          </a:xfrm>
          <a:prstGeom prst="straightConnector1">
            <a:avLst/>
          </a:prstGeom>
          <a:noFill/>
          <a:ln w="9525" cap="flat" cmpd="sng">
            <a:solidFill>
              <a:srgbClr val="BFBFBF"/>
            </a:solidFill>
            <a:prstDash val="solid"/>
            <a:round/>
            <a:headEnd type="none" w="sm" len="sm"/>
            <a:tailEnd type="none" w="sm" len="sm"/>
          </a:ln>
        </p:spPr>
      </p:cxnSp>
      <p:sp>
        <p:nvSpPr>
          <p:cNvPr id="126" name="Google Shape;126;p19"/>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000" b="0" i="0" u="none" strike="noStrike" cap="none">
                <a:solidFill>
                  <a:schemeClr val="dk1"/>
                </a:solidFill>
                <a:latin typeface="Arial"/>
                <a:ea typeface="Arial"/>
                <a:cs typeface="Arial"/>
                <a:sym typeface="Arial"/>
              </a:rPr>
              <a:t>Source :</a:t>
            </a:r>
            <a:endParaRPr/>
          </a:p>
        </p:txBody>
      </p:sp>
      <p:sp>
        <p:nvSpPr>
          <p:cNvPr id="2" name="TextBox 1">
            <a:extLst>
              <a:ext uri="{FF2B5EF4-FFF2-40B4-BE49-F238E27FC236}">
                <a16:creationId xmlns:a16="http://schemas.microsoft.com/office/drawing/2014/main" id="{3AA52A7D-6382-D718-DD84-EDECD01CFB46}"/>
              </a:ext>
            </a:extLst>
          </p:cNvPr>
          <p:cNvSpPr txBox="1"/>
          <p:nvPr/>
        </p:nvSpPr>
        <p:spPr>
          <a:xfrm>
            <a:off x="364273" y="1018478"/>
            <a:ext cx="8400586" cy="3539430"/>
          </a:xfrm>
          <a:prstGeom prst="rect">
            <a:avLst/>
          </a:prstGeom>
          <a:noFill/>
        </p:spPr>
        <p:txBody>
          <a:bodyPr wrap="square" rtlCol="0">
            <a:spAutoFit/>
          </a:bodyPr>
          <a:lstStyle/>
          <a:p>
            <a:pPr algn="l"/>
            <a:r>
              <a:rPr lang="en-US" b="1" i="0" dirty="0">
                <a:solidFill>
                  <a:srgbClr val="0D0D0D"/>
                </a:solidFill>
                <a:effectLst/>
                <a:highlight>
                  <a:srgbClr val="FFFFFF"/>
                </a:highlight>
                <a:latin typeface="Times New Roman" panose="02020603050405020304" pitchFamily="18" charset="0"/>
                <a:cs typeface="Times New Roman" panose="02020603050405020304" pitchFamily="18" charset="0"/>
              </a:rPr>
              <a:t>3.User Authentication</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Implement user authentication and authorization using Django's built-in authentication system or third-party libraries like Django </a:t>
            </a:r>
            <a:r>
              <a:rPr lang="en-US" b="0" i="0" dirty="0" err="1">
                <a:solidFill>
                  <a:srgbClr val="0D0D0D"/>
                </a:solidFill>
                <a:effectLst/>
                <a:highlight>
                  <a:srgbClr val="FFFFFF"/>
                </a:highlight>
                <a:latin typeface="Times New Roman" panose="02020603050405020304" pitchFamily="18" charset="0"/>
                <a:cs typeface="Times New Roman" panose="02020603050405020304" pitchFamily="18" charset="0"/>
              </a:rPr>
              <a:t>Allauth</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Allow users to sign up, log in, and manage their accounts.</a:t>
            </a:r>
          </a:p>
          <a:p>
            <a:pPr algn="l"/>
            <a:r>
              <a:rPr lang="en-US" b="1" i="0" dirty="0">
                <a:solidFill>
                  <a:srgbClr val="0D0D0D"/>
                </a:solidFill>
                <a:effectLst/>
                <a:highlight>
                  <a:srgbClr val="FFFFFF"/>
                </a:highlight>
                <a:latin typeface="Times New Roman" panose="02020603050405020304" pitchFamily="18" charset="0"/>
                <a:cs typeface="Times New Roman" panose="02020603050405020304" pitchFamily="18" charset="0"/>
              </a:rPr>
              <a:t>4.Car Rental Functionality</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Develop features for users to browse available cars, view details, and make reservations.</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Create forms for users to specify rental dates, pickup/drop-off locations, and other preferences.</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Implement business logic to check availability, calculate rental fees, and process reservations.</a:t>
            </a:r>
          </a:p>
          <a:p>
            <a:pPr algn="l"/>
            <a:r>
              <a:rPr lang="en-US" b="1" i="0" dirty="0">
                <a:solidFill>
                  <a:srgbClr val="0D0D0D"/>
                </a:solidFill>
                <a:effectLst/>
                <a:highlight>
                  <a:srgbClr val="FFFFFF"/>
                </a:highlight>
                <a:latin typeface="Times New Roman" panose="02020603050405020304" pitchFamily="18" charset="0"/>
                <a:cs typeface="Times New Roman" panose="02020603050405020304" pitchFamily="18" charset="0"/>
              </a:rPr>
              <a:t>5.Admin Panel</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Build an admin interface using Django's admin site to manage cars, users, reservations, etc.</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Provide functionalities for admins to add new cars, update details, and handle reservations.</a:t>
            </a:r>
          </a:p>
          <a:p>
            <a:pPr algn="l"/>
            <a:r>
              <a:rPr lang="en-US" b="1" i="0" dirty="0">
                <a:solidFill>
                  <a:srgbClr val="0D0D0D"/>
                </a:solidFill>
                <a:effectLst/>
                <a:highlight>
                  <a:srgbClr val="FFFFFF"/>
                </a:highlight>
                <a:latin typeface="Times New Roman" panose="02020603050405020304" pitchFamily="18" charset="0"/>
                <a:cs typeface="Times New Roman" panose="02020603050405020304" pitchFamily="18" charset="0"/>
              </a:rPr>
              <a:t>6.Integration</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Connect the frontend and backend by making HTTP requests from the frontend to backend APIs using JavaScript.</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Handle responses and update the UI accordingly, providing feedback to users.</a:t>
            </a:r>
          </a:p>
          <a:p>
            <a:endParaRPr lang="en-IN"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0"/>
          <p:cNvSpPr txBox="1"/>
          <p:nvPr/>
        </p:nvSpPr>
        <p:spPr>
          <a:xfrm>
            <a:off x="457200" y="752832"/>
            <a:ext cx="8017933" cy="700000"/>
          </a:xfrm>
          <a:prstGeom prst="rect">
            <a:avLst/>
          </a:prstGeom>
          <a:noFill/>
          <a:ln>
            <a:noFill/>
          </a:ln>
        </p:spPr>
        <p:txBody>
          <a:bodyPr spcFirstLastPara="1" wrap="square" lIns="91425" tIns="45700" rIns="91425" bIns="45700" anchor="t" anchorCtr="0">
            <a:spAutoFit/>
          </a:bodyPr>
          <a:lstStyle/>
          <a:p>
            <a:pPr marL="457200" marR="0" lvl="1" indent="0" algn="l" rtl="0">
              <a:lnSpc>
                <a:spcPct val="150000"/>
              </a:lnSpc>
              <a:spcBef>
                <a:spcPts val="0"/>
              </a:spcBef>
              <a:spcAft>
                <a:spcPts val="0"/>
              </a:spcAft>
              <a:buNone/>
            </a:pPr>
            <a:endParaRPr sz="1400" b="0" i="0" u="none" strike="noStrike" cap="none">
              <a:solidFill>
                <a:srgbClr val="374151"/>
              </a:solidFill>
              <a:latin typeface="Times New Roman"/>
              <a:ea typeface="Times New Roman"/>
              <a:cs typeface="Times New Roman"/>
              <a:sym typeface="Times New Roman"/>
            </a:endParaRPr>
          </a:p>
          <a:p>
            <a:pPr marL="742950" marR="0" lvl="1" indent="-196850" algn="l" rtl="0">
              <a:lnSpc>
                <a:spcPct val="150000"/>
              </a:lnSpc>
              <a:spcBef>
                <a:spcPts val="0"/>
              </a:spcBef>
              <a:spcAft>
                <a:spcPts val="0"/>
              </a:spcAft>
              <a:buClr>
                <a:srgbClr val="000000"/>
              </a:buClr>
              <a:buSzPts val="1400"/>
              <a:buFont typeface="Arial"/>
              <a:buNone/>
            </a:pPr>
            <a:endParaRPr sz="1400" b="0" i="0" u="none" strike="noStrike" cap="none">
              <a:solidFill>
                <a:srgbClr val="374151"/>
              </a:solidFill>
              <a:latin typeface="Times New Roman"/>
              <a:ea typeface="Times New Roman"/>
              <a:cs typeface="Times New Roman"/>
              <a:sym typeface="Times New Roman"/>
            </a:endParaRPr>
          </a:p>
        </p:txBody>
      </p:sp>
      <p:cxnSp>
        <p:nvCxnSpPr>
          <p:cNvPr id="132" name="Google Shape;132;p20"/>
          <p:cNvCxnSpPr/>
          <p:nvPr/>
        </p:nvCxnSpPr>
        <p:spPr>
          <a:xfrm>
            <a:off x="0" y="4675910"/>
            <a:ext cx="9144000" cy="0"/>
          </a:xfrm>
          <a:prstGeom prst="straightConnector1">
            <a:avLst/>
          </a:prstGeom>
          <a:noFill/>
          <a:ln w="9525" cap="flat" cmpd="sng">
            <a:solidFill>
              <a:srgbClr val="BFBFBF"/>
            </a:solidFill>
            <a:prstDash val="solid"/>
            <a:round/>
            <a:headEnd type="none" w="sm" len="sm"/>
            <a:tailEnd type="none" w="sm" len="sm"/>
          </a:ln>
        </p:spPr>
      </p:cxnSp>
      <p:sp>
        <p:nvSpPr>
          <p:cNvPr id="133" name="Google Shape;133;p20"/>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000" b="0" i="0" u="none" strike="noStrike" cap="none">
                <a:solidFill>
                  <a:schemeClr val="dk1"/>
                </a:solidFill>
                <a:latin typeface="Arial"/>
                <a:ea typeface="Arial"/>
                <a:cs typeface="Arial"/>
                <a:sym typeface="Arial"/>
              </a:rPr>
              <a:t>Source :</a:t>
            </a:r>
            <a:endParaRPr/>
          </a:p>
        </p:txBody>
      </p:sp>
      <p:sp>
        <p:nvSpPr>
          <p:cNvPr id="2" name="TextBox 1">
            <a:extLst>
              <a:ext uri="{FF2B5EF4-FFF2-40B4-BE49-F238E27FC236}">
                <a16:creationId xmlns:a16="http://schemas.microsoft.com/office/drawing/2014/main" id="{A43A2D00-B3EE-379E-AF54-B6E8165B909F}"/>
              </a:ext>
            </a:extLst>
          </p:cNvPr>
          <p:cNvSpPr txBox="1"/>
          <p:nvPr/>
        </p:nvSpPr>
        <p:spPr>
          <a:xfrm>
            <a:off x="579863" y="1182029"/>
            <a:ext cx="7597698" cy="2031325"/>
          </a:xfrm>
          <a:prstGeom prst="rect">
            <a:avLst/>
          </a:prstGeom>
          <a:noFill/>
        </p:spPr>
        <p:txBody>
          <a:bodyPr wrap="square" rtlCol="0">
            <a:spAutoFit/>
          </a:bodyPr>
          <a:lstStyle/>
          <a:p>
            <a:pPr algn="l"/>
            <a:r>
              <a:rPr lang="en-US" b="1" i="0" dirty="0">
                <a:solidFill>
                  <a:srgbClr val="0D0D0D"/>
                </a:solidFill>
                <a:effectLst/>
                <a:highlight>
                  <a:srgbClr val="FFFFFF"/>
                </a:highlight>
                <a:latin typeface="Times New Roman" panose="02020603050405020304" pitchFamily="18" charset="0"/>
                <a:cs typeface="Times New Roman" panose="02020603050405020304" pitchFamily="18" charset="0"/>
              </a:rPr>
              <a:t>7.Testing and Debugging</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Test the system thoroughly to ensure functionality, security, and performance.</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Debug any issues that arise during testing and make necessary adjustments.</a:t>
            </a:r>
          </a:p>
          <a:p>
            <a:pPr algn="l"/>
            <a:r>
              <a:rPr lang="en-US" b="1" i="0" dirty="0">
                <a:solidFill>
                  <a:srgbClr val="0D0D0D"/>
                </a:solidFill>
                <a:effectLst/>
                <a:highlight>
                  <a:srgbClr val="FFFFFF"/>
                </a:highlight>
                <a:latin typeface="Times New Roman" panose="02020603050405020304" pitchFamily="18" charset="0"/>
                <a:cs typeface="Times New Roman" panose="02020603050405020304" pitchFamily="18" charset="0"/>
              </a:rPr>
              <a:t>8.Deployment</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Deploy the application to a hosting platform such as Heroku, AWS, or </a:t>
            </a:r>
            <a:r>
              <a:rPr lang="en-US" b="0" i="0" dirty="0" err="1">
                <a:solidFill>
                  <a:srgbClr val="0D0D0D"/>
                </a:solidFill>
                <a:effectLst/>
                <a:highlight>
                  <a:srgbClr val="FFFFFF"/>
                </a:highlight>
                <a:latin typeface="Times New Roman" panose="02020603050405020304" pitchFamily="18" charset="0"/>
                <a:cs typeface="Times New Roman" panose="02020603050405020304" pitchFamily="18" charset="0"/>
              </a:rPr>
              <a:t>DigitalOcean</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a:t>
            </a:r>
          </a:p>
          <a:p>
            <a:pPr marL="742950" lvl="1" indent="-285750" algn="l">
              <a:buFont typeface="+mj-lt"/>
              <a:buAutoNum type="arabicPeriod"/>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Configure the server environment and database settings for production use.</a:t>
            </a:r>
          </a:p>
          <a:p>
            <a:pPr algn="l"/>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By following these steps, you can create a robust car rental system that seamlessly integrates frontend and backend technologies to provide users with a smooth and efficient experience.</a:t>
            </a:r>
          </a:p>
          <a:p>
            <a:endParaRPr lang="en-IN"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21"/>
          <p:cNvSpPr txBox="1">
            <a:spLocks noGrp="1"/>
          </p:cNvSpPr>
          <p:nvPr>
            <p:ph type="title"/>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US" sz="1600" b="1" i="0" u="none" strike="noStrike" cap="none">
                <a:solidFill>
                  <a:srgbClr val="213163"/>
                </a:solidFill>
                <a:latin typeface="Arial"/>
                <a:ea typeface="Arial"/>
                <a:cs typeface="Arial"/>
                <a:sym typeface="Arial"/>
              </a:rPr>
              <a:t>Technology Used</a:t>
            </a:r>
            <a:endParaRPr sz="1600" b="0" i="0" u="none" strike="noStrike" cap="none">
              <a:solidFill>
                <a:srgbClr val="000000"/>
              </a:solidFill>
              <a:latin typeface="Arial"/>
              <a:ea typeface="Arial"/>
              <a:cs typeface="Arial"/>
              <a:sym typeface="Arial"/>
            </a:endParaRPr>
          </a:p>
        </p:txBody>
      </p:sp>
      <p:sp>
        <p:nvSpPr>
          <p:cNvPr id="139" name="Google Shape;139;p21"/>
          <p:cNvSpPr txBox="1"/>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p>
            <a:pPr marL="173355" marR="0" lvl="0" indent="-84454" algn="l" rtl="0">
              <a:lnSpc>
                <a:spcPct val="100000"/>
              </a:lnSpc>
              <a:spcBef>
                <a:spcPts val="200"/>
              </a:spcBef>
              <a:spcAft>
                <a:spcPts val="0"/>
              </a:spcAft>
              <a:buClr>
                <a:srgbClr val="213163"/>
              </a:buClr>
              <a:buSzPts val="1400"/>
              <a:buFont typeface="Arial"/>
              <a:buNone/>
            </a:pPr>
            <a:endParaRPr sz="1400" b="0" i="0" u="none" strike="noStrike" cap="none">
              <a:solidFill>
                <a:srgbClr val="000000"/>
              </a:solidFill>
              <a:latin typeface="Arial"/>
              <a:ea typeface="Arial"/>
              <a:cs typeface="Arial"/>
              <a:sym typeface="Arial"/>
            </a:endParaRPr>
          </a:p>
          <a:p>
            <a:pPr marL="173355" marR="0" lvl="0" indent="-84454" algn="l" rtl="0">
              <a:lnSpc>
                <a:spcPct val="100000"/>
              </a:lnSpc>
              <a:spcBef>
                <a:spcPts val="200"/>
              </a:spcBef>
              <a:spcAft>
                <a:spcPts val="0"/>
              </a:spcAft>
              <a:buClr>
                <a:srgbClr val="213163"/>
              </a:buClr>
              <a:buSzPts val="1400"/>
              <a:buFont typeface="Arial"/>
              <a:buNone/>
            </a:pPr>
            <a:endParaRPr sz="1400" b="0" i="0" u="none" strike="noStrike" cap="none">
              <a:solidFill>
                <a:srgbClr val="000000"/>
              </a:solidFill>
              <a:latin typeface="Arial"/>
              <a:ea typeface="Arial"/>
              <a:cs typeface="Arial"/>
              <a:sym typeface="Arial"/>
            </a:endParaRPr>
          </a:p>
          <a:p>
            <a:pPr marL="173355" marR="0" lvl="0" indent="-84454" algn="l" rtl="0">
              <a:lnSpc>
                <a:spcPct val="100000"/>
              </a:lnSpc>
              <a:spcBef>
                <a:spcPts val="200"/>
              </a:spcBef>
              <a:spcAft>
                <a:spcPts val="0"/>
              </a:spcAft>
              <a:buClr>
                <a:srgbClr val="213163"/>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 name="Google Shape;140;p21"/>
          <p:cNvSpPr/>
          <p:nvPr/>
        </p:nvSpPr>
        <p:spPr>
          <a:xfrm>
            <a:off x="-84668" y="615950"/>
            <a:ext cx="8951601" cy="4064000"/>
          </a:xfrm>
          <a:custGeom>
            <a:avLst/>
            <a:gdLst/>
            <a:ahLst/>
            <a:cxnLst/>
            <a:rect l="l" t="t" r="r" b="b"/>
            <a:pathLst>
              <a:path w="120000" h="120000" extrusionOk="0">
                <a:moveTo>
                  <a:pt x="0" y="0"/>
                </a:moveTo>
                <a:lnTo>
                  <a:pt x="120000" y="0"/>
                </a:lnTo>
                <a:lnTo>
                  <a:pt x="120000" y="120000"/>
                </a:lnTo>
                <a:lnTo>
                  <a:pt x="0" y="120000"/>
                </a:lnTo>
                <a:close/>
              </a:path>
              <a:path w="120000" h="120000" fill="none" extrusionOk="0">
                <a:moveTo>
                  <a:pt x="-10000" y="0"/>
                </a:moveTo>
                <a:close/>
                <a:lnTo>
                  <a:pt x="-10000" y="120000"/>
                </a:lnTo>
              </a:path>
              <a:path w="120000" h="120000" fill="none" extrusionOk="0">
                <a:moveTo>
                  <a:pt x="-10000" y="22500"/>
                </a:moveTo>
                <a:lnTo>
                  <a:pt x="-46000" y="135000"/>
                </a:lnTo>
              </a:path>
            </a:pathLst>
          </a:custGeom>
          <a:noFill/>
          <a:ln>
            <a:noFill/>
          </a:ln>
        </p:spPr>
        <p:txBody>
          <a:bodyPr spcFirstLastPara="1" wrap="square" lIns="91425" tIns="45700" rIns="91425" bIns="45700" anchor="ctr" anchorCtr="1">
            <a:noAutofit/>
          </a:bodyPr>
          <a:lstStyle/>
          <a:p>
            <a:pPr marL="0" lvl="0" indent="0" algn="l" rtl="0">
              <a:spcBef>
                <a:spcPts val="0"/>
              </a:spcBef>
              <a:spcAft>
                <a:spcPts val="0"/>
              </a:spcAft>
              <a:buNone/>
            </a:pPr>
            <a:endParaRPr/>
          </a:p>
        </p:txBody>
      </p:sp>
      <p:pic>
        <p:nvPicPr>
          <p:cNvPr id="141" name="Google Shape;141;p21"/>
          <p:cNvPicPr preferRelativeResize="0"/>
          <p:nvPr/>
        </p:nvPicPr>
        <p:blipFill rotWithShape="1">
          <a:blip r:embed="rId3">
            <a:alphaModFix/>
          </a:blip>
          <a:srcRect/>
          <a:stretch/>
        </p:blipFill>
        <p:spPr>
          <a:xfrm>
            <a:off x="1021171" y="1723257"/>
            <a:ext cx="2956469" cy="2573047"/>
          </a:xfrm>
          <a:prstGeom prst="rect">
            <a:avLst/>
          </a:prstGeom>
          <a:noFill/>
          <a:ln>
            <a:noFill/>
          </a:ln>
        </p:spPr>
      </p:pic>
      <p:pic>
        <p:nvPicPr>
          <p:cNvPr id="142" name="Google Shape;142;p21"/>
          <p:cNvPicPr preferRelativeResize="0"/>
          <p:nvPr/>
        </p:nvPicPr>
        <p:blipFill rotWithShape="1">
          <a:blip r:embed="rId4">
            <a:alphaModFix/>
          </a:blip>
          <a:srcRect/>
          <a:stretch/>
        </p:blipFill>
        <p:spPr>
          <a:xfrm>
            <a:off x="4564380" y="1712692"/>
            <a:ext cx="4165599" cy="2090952"/>
          </a:xfrm>
          <a:prstGeom prst="rect">
            <a:avLst/>
          </a:prstGeom>
          <a:noFill/>
          <a:ln>
            <a:noFill/>
          </a:ln>
        </p:spPr>
      </p:pic>
      <p:sp>
        <p:nvSpPr>
          <p:cNvPr id="143" name="Google Shape;143;p21"/>
          <p:cNvSpPr txBox="1"/>
          <p:nvPr/>
        </p:nvSpPr>
        <p:spPr>
          <a:xfrm>
            <a:off x="1000361" y="1361511"/>
            <a:ext cx="3318484"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0" i="0" u="none" strike="noStrike" cap="none">
                <a:solidFill>
                  <a:srgbClr val="000000"/>
                </a:solidFill>
                <a:latin typeface="Arial"/>
                <a:ea typeface="Arial"/>
                <a:cs typeface="Arial"/>
                <a:sym typeface="Arial"/>
              </a:rPr>
              <a:t>Front-end</a:t>
            </a:r>
            <a:endParaRPr/>
          </a:p>
        </p:txBody>
      </p:sp>
      <p:sp>
        <p:nvSpPr>
          <p:cNvPr id="144" name="Google Shape;144;p21"/>
          <p:cNvSpPr txBox="1"/>
          <p:nvPr/>
        </p:nvSpPr>
        <p:spPr>
          <a:xfrm>
            <a:off x="4865736" y="1287522"/>
            <a:ext cx="3580969"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0" i="0" u="none" strike="noStrike" cap="none">
                <a:solidFill>
                  <a:srgbClr val="000000"/>
                </a:solidFill>
                <a:latin typeface="Arial"/>
                <a:ea typeface="Arial"/>
                <a:cs typeface="Arial"/>
                <a:sym typeface="Arial"/>
              </a:rPr>
              <a:t>Back-end</a:t>
            </a:r>
            <a:endParaRPr/>
          </a:p>
        </p:txBody>
      </p:sp>
      <p:cxnSp>
        <p:nvCxnSpPr>
          <p:cNvPr id="145" name="Google Shape;145;p21"/>
          <p:cNvCxnSpPr/>
          <p:nvPr/>
        </p:nvCxnSpPr>
        <p:spPr>
          <a:xfrm>
            <a:off x="0" y="4675910"/>
            <a:ext cx="9144000" cy="0"/>
          </a:xfrm>
          <a:prstGeom prst="straightConnector1">
            <a:avLst/>
          </a:prstGeom>
          <a:noFill/>
          <a:ln w="9525" cap="flat" cmpd="sng">
            <a:solidFill>
              <a:srgbClr val="BFBFBF"/>
            </a:solidFill>
            <a:prstDash val="solid"/>
            <a:round/>
            <a:headEnd type="none" w="sm" len="sm"/>
            <a:tailEnd type="none" w="sm" len="sm"/>
          </a:ln>
        </p:spPr>
      </p:cxnSp>
      <p:sp>
        <p:nvSpPr>
          <p:cNvPr id="146" name="Google Shape;146;p21"/>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000" b="0" i="0" u="none" strike="noStrike" cap="none">
                <a:solidFill>
                  <a:schemeClr val="dk1"/>
                </a:solidFill>
                <a:latin typeface="Arial"/>
                <a:ea typeface="Arial"/>
                <a:cs typeface="Arial"/>
                <a:sym typeface="Arial"/>
              </a:rPr>
              <a:t>Source :</a:t>
            </a:r>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62</TotalTime>
  <Words>1313</Words>
  <Application>Microsoft Office PowerPoint</Application>
  <PresentationFormat>On-screen Show (16:9)</PresentationFormat>
  <Paragraphs>85</Paragraphs>
  <Slides>18</Slides>
  <Notes>18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Söhne</vt:lpstr>
      <vt:lpstr>Times New Roman</vt:lpstr>
      <vt:lpstr>Roboto</vt:lpstr>
      <vt:lpstr>Arial</vt:lpstr>
      <vt:lpstr>Simple Light</vt:lpstr>
      <vt:lpstr>PowerPoint Presentation</vt:lpstr>
      <vt:lpstr>PowerPoint Presentation</vt:lpstr>
      <vt:lpstr>Abstract</vt:lpstr>
      <vt:lpstr>Problem Statement</vt:lpstr>
      <vt:lpstr>Project Overview</vt:lpstr>
      <vt:lpstr>Proposed Solution</vt:lpstr>
      <vt:lpstr>PowerPoint Presentation</vt:lpstr>
      <vt:lpstr>PowerPoint Presentation</vt:lpstr>
      <vt:lpstr>Technology Used</vt:lpstr>
      <vt:lpstr>Modelling &amp; Results</vt:lpstr>
      <vt:lpstr>Homepage</vt:lpstr>
      <vt:lpstr>About-Us-Page</vt:lpstr>
      <vt:lpstr>Service-Page</vt:lpstr>
      <vt:lpstr>Cars-Page</vt:lpstr>
      <vt:lpstr>Blog-Page</vt:lpstr>
      <vt:lpstr>Future Enhancements:  </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Jacksy Prathicksha</cp:lastModifiedBy>
  <cp:revision>2</cp:revision>
  <dcterms:modified xsi:type="dcterms:W3CDTF">2024-04-09T09:06:38Z</dcterms:modified>
</cp:coreProperties>
</file>